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914" r:id="rId5"/>
  </p:sldMasterIdLst>
  <p:notesMasterIdLst>
    <p:notesMasterId r:id="rId7"/>
  </p:notesMasterIdLst>
  <p:handoutMasterIdLst>
    <p:handoutMasterId r:id="rId8"/>
  </p:handoutMasterIdLst>
  <p:sldIdLst>
    <p:sldId id="1031" r:id="rId6"/>
  </p:sldIdLst>
  <p:sldSz cx="12192000" cy="6858000"/>
  <p:notesSz cx="20104100" cy="11309350"/>
  <p:defaultTextStyle>
    <a:defPPr>
      <a:defRPr lang="en-US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pos="7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78" clrIdx="0"/>
  <p:cmAuthor id="3" name="Stephanie Vallet-Sandre" initials="SV" lastIdx="32" clrIdx="1">
    <p:extLst>
      <p:ext uri="{19B8F6BF-5375-455C-9EA6-DF929625EA0E}">
        <p15:presenceInfo xmlns:p15="http://schemas.microsoft.com/office/powerpoint/2012/main" userId="S-1-5-21-1343024091-1547161642-1417001333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EAED"/>
    <a:srgbClr val="CDCDCD"/>
    <a:srgbClr val="003F8C"/>
    <a:srgbClr val="F3F3F3"/>
    <a:srgbClr val="FF2970"/>
    <a:srgbClr val="F970FF"/>
    <a:srgbClr val="960063"/>
    <a:srgbClr val="DBDBDB"/>
    <a:srgbClr val="7F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650C7-24BB-484B-9323-32D2C8479B66}" v="5" dt="2022-04-05T16:11:50.5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166"/>
    <p:restoredTop sz="94637" autoAdjust="0"/>
  </p:normalViewPr>
  <p:slideViewPr>
    <p:cSldViewPr>
      <p:cViewPr varScale="1">
        <p:scale>
          <a:sx n="116" d="100"/>
          <a:sy n="116" d="100"/>
        </p:scale>
        <p:origin x="414" y="108"/>
      </p:cViewPr>
      <p:guideLst>
        <p:guide orient="horz" pos="2112"/>
        <p:guide pos="3840"/>
        <p:guide pos="192"/>
        <p:guide pos="74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11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A41D16-7970-DE43-88C3-54CA2F2A98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2EB3F-9490-1441-8950-BBBC705560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B30D-B8BD-254B-A30F-14093CF404F3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2510C-772F-B142-9D23-3DD0209AD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B0C50-3F8E-E846-95CF-D56BC147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946D-1D44-6F40-B1A8-13C8883DD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0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97655-9A22-584D-83D4-57278F070F52}" type="datetimeFigureOut">
              <a:rPr lang="en-US" smtClean="0"/>
              <a:t>1/26/2023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AA08-5ECD-234E-8587-B2368BA50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9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0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emf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Deep Blue Two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296234-0061-CE45-8583-678D77850693}"/>
              </a:ext>
            </a:extLst>
          </p:cNvPr>
          <p:cNvSpPr/>
          <p:nvPr userDrawn="1"/>
        </p:nvSpPr>
        <p:spPr>
          <a:xfrm>
            <a:off x="2629" y="915479"/>
            <a:ext cx="6093689" cy="3429000"/>
          </a:xfrm>
          <a:custGeom>
            <a:avLst/>
            <a:gdLst/>
            <a:ahLst/>
            <a:cxnLst/>
            <a:rect l="l" t="t" r="r" b="b"/>
            <a:pathLst>
              <a:path w="10048240" h="5654675">
                <a:moveTo>
                  <a:pt x="0" y="5654424"/>
                </a:moveTo>
                <a:lnTo>
                  <a:pt x="10047715" y="5654424"/>
                </a:lnTo>
                <a:lnTo>
                  <a:pt x="10047715" y="0"/>
                </a:lnTo>
                <a:lnTo>
                  <a:pt x="0" y="0"/>
                </a:lnTo>
                <a:lnTo>
                  <a:pt x="0" y="565442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2" dirty="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DCBCD27A-EC50-FE4C-941D-045FFB8577E8}"/>
              </a:ext>
            </a:extLst>
          </p:cNvPr>
          <p:cNvSpPr/>
          <p:nvPr userDrawn="1"/>
        </p:nvSpPr>
        <p:spPr>
          <a:xfrm>
            <a:off x="6094306" y="2551772"/>
            <a:ext cx="6099851" cy="2772080"/>
          </a:xfrm>
          <a:custGeom>
            <a:avLst/>
            <a:gdLst/>
            <a:ahLst/>
            <a:cxnLst/>
            <a:rect l="l" t="t" r="r" b="b"/>
            <a:pathLst>
              <a:path w="10048240" h="4571365">
                <a:moveTo>
                  <a:pt x="0" y="4571075"/>
                </a:moveTo>
                <a:lnTo>
                  <a:pt x="10047715" y="4571075"/>
                </a:lnTo>
                <a:lnTo>
                  <a:pt x="10047715" y="0"/>
                </a:lnTo>
                <a:lnTo>
                  <a:pt x="0" y="0"/>
                </a:lnTo>
                <a:lnTo>
                  <a:pt x="0" y="457107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2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E2BD1-9E4D-5D42-AF5D-A56DD6D96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1164437"/>
            <a:ext cx="5580940" cy="2645563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9096" b="1" i="0" spc="-212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2F63B-76CE-2D49-B2A8-1CE8B38535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55937" y="2772465"/>
            <a:ext cx="5377804" cy="23200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900" b="1" i="0" spc="-3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>
              <a:defRPr sz="1900" spc="-30" baseline="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>
              <a:lnSpc>
                <a:spcPct val="100000"/>
              </a:lnSpc>
              <a:defRPr sz="1900" spc="-30" baseline="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>
              <a:lnSpc>
                <a:spcPct val="100000"/>
              </a:lnSpc>
              <a:defRPr sz="1900" b="1" spc="-30" baseline="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 sz="1900" b="1" spc="-30" baseline="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0">
              <a:defRPr sz="1900" b="1" i="0" spc="-30" baseline="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0">
              <a:defRPr sz="1900" b="1" i="0" spc="-30" baseline="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0">
              <a:defRPr sz="1900" b="1" i="0" spc="-30" baseline="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0">
              <a:defRPr sz="1900" b="1" i="0" spc="-30" baseline="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C530540-3675-0A4B-A3DB-F348568E73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100" y="3810000"/>
            <a:ext cx="1993900" cy="265909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26" algn="l">
              <a:defRPr sz="1100" spc="0" baseline="0">
                <a:solidFill>
                  <a:srgbClr val="FFFFFF"/>
                </a:solidFill>
              </a:defRPr>
            </a:lvl6pPr>
            <a:lvl7pPr marL="0" algn="l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algn="l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algn="l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Insert date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8D03BF-65C9-BB4E-B9CB-08CE307223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" y="6328180"/>
            <a:ext cx="2129930" cy="2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3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3356" userDrawn="1">
          <p15:clr>
            <a:srgbClr val="FBAE40"/>
          </p15:clr>
        </p15:guide>
        <p15:guide id="6" pos="7508" userDrawn="1">
          <p15:clr>
            <a:srgbClr val="FBAE40"/>
          </p15:clr>
        </p15:guide>
        <p15:guide id="7" pos="172" userDrawn="1">
          <p15:clr>
            <a:srgbClr val="FBAE40"/>
          </p15:clr>
        </p15:guide>
        <p15:guide id="8" orient="horz" pos="4151" userDrawn="1">
          <p15:clr>
            <a:srgbClr val="FBAE40"/>
          </p15:clr>
        </p15:guide>
        <p15:guide id="9" orient="horz" pos="39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. Circle with 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older 6">
            <a:extLst>
              <a:ext uri="{FF2B5EF4-FFF2-40B4-BE49-F238E27FC236}">
                <a16:creationId xmlns:a16="http://schemas.microsoft.com/office/drawing/2014/main" id="{17EB351F-1105-6E40-85AD-AAA6742AC7A5}"/>
              </a:ext>
            </a:extLst>
          </p:cNvPr>
          <p:cNvSpPr>
            <a:spLocks noGrp="1"/>
          </p:cNvSpPr>
          <p:nvPr userDrawn="1">
            <p:ph type="sldNum" sz="quarter" idx="7"/>
          </p:nvPr>
        </p:nvSpPr>
        <p:spPr>
          <a:xfrm>
            <a:off x="11733741" y="6478711"/>
            <a:ext cx="170210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88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71">
              <a:lnSpc>
                <a:spcPts val="849"/>
              </a:lnSpc>
            </a:pPr>
            <a:fld id="{81D60167-4931-47E6-BA6A-407CBD079E47}" type="slidenum">
              <a:rPr lang="en-US" spc="6" smtClean="0"/>
              <a:pPr marL="34271">
                <a:lnSpc>
                  <a:spcPts val="849"/>
                </a:lnSpc>
              </a:pPr>
              <a:t>‹#›</a:t>
            </a:fld>
            <a:endParaRPr lang="en-US" spc="6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02B8DA-176E-124F-9B69-0C6AD94B2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50" y="6428563"/>
            <a:ext cx="1322024" cy="16393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88AEDE8-CF89-9945-9841-EAEB40F87BE2}"/>
              </a:ext>
            </a:extLst>
          </p:cNvPr>
          <p:cNvSpPr/>
          <p:nvPr userDrawn="1"/>
        </p:nvSpPr>
        <p:spPr>
          <a:xfrm>
            <a:off x="1334102" y="-1353502"/>
            <a:ext cx="9523796" cy="956500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1200" y="1295400"/>
            <a:ext cx="8153400" cy="43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12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3" userDrawn="1">
          <p15:clr>
            <a:srgbClr val="FBAE40"/>
          </p15:clr>
        </p15:guide>
        <p15:guide id="2" pos="7508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  <p15:guide id="4" pos="1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6. 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9E3B-CEAD-5741-922C-769F14D00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246888"/>
            <a:ext cx="6297480" cy="1325584"/>
          </a:xfrm>
        </p:spPr>
        <p:txBody>
          <a:bodyPr lIns="0" tIns="0" rIns="0" bIns="0">
            <a:noAutofit/>
          </a:bodyPr>
          <a:lstStyle>
            <a:lvl1pPr>
              <a:defRPr sz="8200" spc="-212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DFF4D-C744-2D4D-A268-C9618CDD0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6328181"/>
            <a:ext cx="2129927" cy="2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5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pos="172" userDrawn="1">
          <p15:clr>
            <a:srgbClr val="FBAE40"/>
          </p15:clr>
        </p15:guide>
        <p15:guide id="5" orient="horz" pos="3983" userDrawn="1">
          <p15:clr>
            <a:srgbClr val="FBAE40"/>
          </p15:clr>
        </p15:guide>
        <p15:guide id="6" orient="horz" pos="4153" userDrawn="1">
          <p15:clr>
            <a:srgbClr val="FBAE40"/>
          </p15:clr>
        </p15:guide>
        <p15:guide id="7" pos="75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Thank You + 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9E3B-CEAD-5741-922C-769F14D00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246888"/>
            <a:ext cx="6297480" cy="1325584"/>
          </a:xfrm>
        </p:spPr>
        <p:txBody>
          <a:bodyPr lIns="0" tIns="0" rIns="0" bIns="0">
            <a:noAutofit/>
          </a:bodyPr>
          <a:lstStyle>
            <a:lvl1pPr>
              <a:defRPr sz="8200" spc="-212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A14F70F-31AD-4643-AA68-6F765D9693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6328181"/>
            <a:ext cx="2129927" cy="264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0" y="6351181"/>
            <a:ext cx="9144000" cy="2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6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pos="172" userDrawn="1">
          <p15:clr>
            <a:srgbClr val="FBAE40"/>
          </p15:clr>
        </p15:guide>
        <p15:guide id="5" orient="horz" pos="3983" userDrawn="1">
          <p15:clr>
            <a:srgbClr val="FBAE40"/>
          </p15:clr>
        </p15:guide>
        <p15:guide id="6" orient="horz" pos="4153" userDrawn="1">
          <p15:clr>
            <a:srgbClr val="FBAE40"/>
          </p15:clr>
        </p15:guide>
        <p15:guide id="7" pos="75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crop_ic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FF79D162-9970-CB40-90B4-BAC697A04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1D0F8-9A21-9F4B-87DA-EA717F40B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32817" y="2077124"/>
            <a:ext cx="4845051" cy="203596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8200" b="1" i="0" spc="0" baseline="0">
                <a:solidFill>
                  <a:srgbClr val="000640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6CCF5-2ED1-174E-8255-70DA0134C6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32816" y="4113093"/>
            <a:ext cx="4845051" cy="549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rgbClr val="000640"/>
                </a:solidFill>
                <a:latin typeface="Peak Sans Semibold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4E3A7-0984-8049-AB3A-801BEE31F3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1261" y="5764696"/>
            <a:ext cx="2025933" cy="5496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E03F5A-D561-B047-9156-B07C19DA4C68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51E43-34D7-0A4C-9EC5-2368F5F57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CD223C-FDCD-9C4E-8F12-8D7C4C4D4FBC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C68D72-F48B-DF48-B526-406EFFBEF8D7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5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_crop_ti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E495587-8A4E-EE41-97D9-EB06837F2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1D0F8-9A21-9F4B-87DA-EA717F40B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285" y="2145387"/>
            <a:ext cx="8097425" cy="30311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13000" b="1" i="0" spc="0" baseline="0">
                <a:solidFill>
                  <a:srgbClr val="000640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6CCF5-2ED1-174E-8255-70DA0134C6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3473" y="5007614"/>
            <a:ext cx="4845051" cy="549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rgbClr val="000640"/>
                </a:solidFill>
                <a:latin typeface="Peak Sans Semibold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4E3A7-0984-8049-AB3A-801BEE31F3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139" y="5764696"/>
            <a:ext cx="2025933" cy="5496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98E01E-2AAA-324B-8BA8-337089D18009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F41D3F-75FF-9246-B427-D906249EA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1A09057-E841-A047-8C66-615006580735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932423-ECC9-064D-94F7-E945F3AD146A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5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_reverse_cr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F79D162-9970-CB40-90B4-BAC697A04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C9EEC-9C43-F64F-9BF5-31DB484C0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139" y="5761173"/>
            <a:ext cx="2025933" cy="549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1D0F8-9A21-9F4B-87DA-EA717F40B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132" y="2000304"/>
            <a:ext cx="4845051" cy="211278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8200" b="1" i="0" spc="0" baseline="0">
                <a:solidFill>
                  <a:schemeClr val="bg1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6CCF5-2ED1-174E-8255-70DA0134C6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131" y="4113093"/>
            <a:ext cx="4845051" cy="549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Peak Sans Semibold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95111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_logo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D0F8-9A21-9F4B-87DA-EA717F40B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285" y="1270744"/>
            <a:ext cx="8097425" cy="30311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13000" b="1" i="0" spc="-300" baseline="0">
                <a:solidFill>
                  <a:srgbClr val="000640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6CCF5-2ED1-174E-8255-70DA0134C6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3473" y="4132971"/>
            <a:ext cx="4845051" cy="549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rgbClr val="000640"/>
                </a:solidFill>
                <a:latin typeface="Peak Sans Semibold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0A770-3DCC-D540-AE6B-4928066E0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162" y="5452582"/>
            <a:ext cx="12266428" cy="1424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AAE6E6-1DB4-834E-942F-C110ED80938B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407587-2B7C-5A4B-AEBC-7BE441480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33D030-4A4D-B04F-B54E-A5A1103660C6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F9E301-D549-1444-89ED-AA61D7BA9193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0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_logo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D0F8-9A21-9F4B-87DA-EA717F40B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285" y="1270744"/>
            <a:ext cx="8097425" cy="30311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13000" b="1" i="0" spc="-300" baseline="0">
                <a:solidFill>
                  <a:srgbClr val="000640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6CCF5-2ED1-174E-8255-70DA0134C6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3473" y="4132971"/>
            <a:ext cx="4845051" cy="549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rgbClr val="000640"/>
                </a:solidFill>
                <a:latin typeface="Peak Sans Semibold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AAE6E6-1DB4-834E-942F-C110ED80938B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407587-2B7C-5A4B-AEBC-7BE441480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33D030-4A4D-B04F-B54E-A5A1103660C6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F9E301-D549-1444-89ED-AA61D7BA9193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960738F-2EAA-A04A-951C-E15B840C3038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F72D67-228B-DE47-B73D-51C2F0B0ED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1313EC-7B90-954F-BEA5-0BF9EDA3CA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2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_dark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D0F8-9A21-9F4B-87DA-EA717F40B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285" y="1469527"/>
            <a:ext cx="8097425" cy="30311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13000" b="1" i="0" spc="0" baseline="0">
                <a:solidFill>
                  <a:schemeClr val="bg1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6CCF5-2ED1-174E-8255-70DA0134C6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3473" y="813302"/>
            <a:ext cx="4845051" cy="549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Peak Sans Semibold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27A44-FB6A-714D-9F0E-C1347800E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6226" y="4893275"/>
            <a:ext cx="2027849" cy="13903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6C1699-2129-3C46-A5B7-BBD1EEBB96B5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F3CD1B-4E9E-F743-A430-845E292F2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D22CDF9-2900-3149-8951-3950B26CAD9F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7CC29B-F09A-0442-87AC-530A040ECD1A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00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_dark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D0F8-9A21-9F4B-87DA-EA717F40B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285" y="1469527"/>
            <a:ext cx="8097425" cy="30311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13000" b="1" i="0" spc="0" baseline="0">
                <a:solidFill>
                  <a:schemeClr val="bg1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6CCF5-2ED1-174E-8255-70DA0134C6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3473" y="813302"/>
            <a:ext cx="4845051" cy="549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chemeClr val="bg1"/>
                </a:solidFill>
                <a:latin typeface="Peak Sans Semibold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C1699-2129-3C46-A5B7-BBD1EEBB96B5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F3CD1B-4E9E-F743-A430-845E292F2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D22CDF9-2900-3149-8951-3950B26CAD9F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7CC29B-F09A-0442-87AC-530A040ECD1A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D8A1BBB-29CB-9C4B-AEBF-8E7D0E7C2A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E860CA-D18B-E44D-9598-4CC78EE298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Deep Blue Two-Column +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296234-0061-CE45-8583-678D77850693}"/>
              </a:ext>
            </a:extLst>
          </p:cNvPr>
          <p:cNvSpPr/>
          <p:nvPr userDrawn="1"/>
        </p:nvSpPr>
        <p:spPr>
          <a:xfrm>
            <a:off x="2629" y="915479"/>
            <a:ext cx="6093689" cy="3429000"/>
          </a:xfrm>
          <a:custGeom>
            <a:avLst/>
            <a:gdLst/>
            <a:ahLst/>
            <a:cxnLst/>
            <a:rect l="l" t="t" r="r" b="b"/>
            <a:pathLst>
              <a:path w="10048240" h="5654675">
                <a:moveTo>
                  <a:pt x="0" y="5654424"/>
                </a:moveTo>
                <a:lnTo>
                  <a:pt x="10047715" y="5654424"/>
                </a:lnTo>
                <a:lnTo>
                  <a:pt x="10047715" y="0"/>
                </a:lnTo>
                <a:lnTo>
                  <a:pt x="0" y="0"/>
                </a:lnTo>
                <a:lnTo>
                  <a:pt x="0" y="565442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2" dirty="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DCBCD27A-EC50-FE4C-941D-045FFB8577E8}"/>
              </a:ext>
            </a:extLst>
          </p:cNvPr>
          <p:cNvSpPr/>
          <p:nvPr userDrawn="1"/>
        </p:nvSpPr>
        <p:spPr>
          <a:xfrm>
            <a:off x="6094306" y="2550668"/>
            <a:ext cx="6099851" cy="2772080"/>
          </a:xfrm>
          <a:custGeom>
            <a:avLst/>
            <a:gdLst/>
            <a:ahLst/>
            <a:cxnLst/>
            <a:rect l="l" t="t" r="r" b="b"/>
            <a:pathLst>
              <a:path w="10048240" h="4571365">
                <a:moveTo>
                  <a:pt x="0" y="4571075"/>
                </a:moveTo>
                <a:lnTo>
                  <a:pt x="10047715" y="4571075"/>
                </a:lnTo>
                <a:lnTo>
                  <a:pt x="10047715" y="0"/>
                </a:lnTo>
                <a:lnTo>
                  <a:pt x="0" y="0"/>
                </a:lnTo>
                <a:lnTo>
                  <a:pt x="0" y="457107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2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E2BD1-9E4D-5D42-AF5D-A56DD6D96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1164436"/>
            <a:ext cx="5580940" cy="2911473"/>
          </a:xfrm>
        </p:spPr>
        <p:txBody>
          <a:bodyPr lIns="0" tIns="0" rIns="0" bIns="0"/>
          <a:lstStyle>
            <a:lvl1pPr>
              <a:lnSpc>
                <a:spcPct val="85000"/>
              </a:lnSpc>
              <a:spcBef>
                <a:spcPts val="0"/>
              </a:spcBef>
              <a:defRPr sz="9096" b="1" i="0" spc="-212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2F63B-76CE-2D49-B2A8-1CE8B38535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55937" y="2772465"/>
            <a:ext cx="5377804" cy="23200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900" b="1" i="0" spc="-30" baseline="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900" b="1" i="0" spc="-30" baseline="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900" b="1" i="0" spc="-30" baseline="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900" b="1" i="0" spc="-30" baseline="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1900" b="1" i="0" spc="-30" baseline="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1900" b="1" i="0" spc="-30" baseline="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1900" b="1" i="0" spc="-30" baseline="0" dirty="0" err="1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1900" b="1" i="0" spc="-30" baseline="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defRPr lang="en-US" sz="1900" b="1" i="0" spc="-30" baseline="0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65880-1832-8444-AD5F-53B6F6412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2100" y="3810000"/>
            <a:ext cx="1993900" cy="265909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100" b="0" spc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26" algn="l">
              <a:defRPr sz="1100" spc="0" baseline="0">
                <a:solidFill>
                  <a:srgbClr val="FFFFFF"/>
                </a:solidFill>
              </a:defRPr>
            </a:lvl6pPr>
            <a:lvl7pPr marL="0" algn="l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algn="l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 algn="l">
              <a:defRPr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Insert date here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7154198-FC73-C340-87A7-4D6787C158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" y="6328180"/>
            <a:ext cx="2129930" cy="264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0" y="6355080"/>
            <a:ext cx="9144000" cy="2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2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6" pos="7508" userDrawn="1">
          <p15:clr>
            <a:srgbClr val="FBAE40"/>
          </p15:clr>
        </p15:guide>
        <p15:guide id="7" pos="172" userDrawn="1">
          <p15:clr>
            <a:srgbClr val="FBAE40"/>
          </p15:clr>
        </p15:guide>
        <p15:guide id="8" orient="horz" pos="4151" userDrawn="1">
          <p15:clr>
            <a:srgbClr val="FBAE40"/>
          </p15:clr>
        </p15:guide>
        <p15:guide id="9" orient="horz" pos="398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_pg_dk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D0F8-9A21-9F4B-87DA-EA717F40B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285" y="3133152"/>
            <a:ext cx="8097425" cy="6400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5000" b="1" i="0" spc="0" baseline="0">
                <a:solidFill>
                  <a:schemeClr val="bg1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• DIVIDER SLIDE TITLE •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27A44-FB6A-714D-9F0E-C1347800E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F1AEB3-AB07-CE47-850B-16C023AA2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DD2555-41F3-9D4E-B3F7-142F3104BC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285" y="3133152"/>
            <a:ext cx="8097425" cy="6400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5000" b="1" i="0" spc="0" baseline="0">
                <a:solidFill>
                  <a:schemeClr val="tx1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• DIVIDER SLIDE TITLE 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1B75B5-5763-4447-A887-49EB6FD87C2A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BF1501-9DF8-714A-BDCC-D114BADD3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CE70343-3D48-EE47-865E-E73FAA1F973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BA8123-C0F6-4848-BCF6-2A4D35ABD21B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06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monogr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E1F78F9-8FDB-594F-A7D2-DD46F2587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D27A44-FB6A-714D-9F0E-C1347800E6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B3876B-D205-C745-841C-D11E783A4E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285" y="3133152"/>
            <a:ext cx="8097425" cy="6400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5000" b="1" i="0" spc="0" baseline="0">
                <a:solidFill>
                  <a:schemeClr val="bg1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• DIVIDER SLIDE TITLE •</a:t>
            </a:r>
          </a:p>
        </p:txBody>
      </p:sp>
    </p:spTree>
    <p:extLst>
      <p:ext uri="{BB962C8B-B14F-4D97-AF65-F5344CB8AC3E}">
        <p14:creationId xmlns:p14="http://schemas.microsoft.com/office/powerpoint/2010/main" val="282517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_more_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8007A2C7-5BFE-9542-9D4E-CDBC0E524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1AEB3-AB07-CE47-850B-16C023AA23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DD2555-41F3-9D4E-B3F7-142F3104BC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939" y="2253476"/>
            <a:ext cx="9726646" cy="296529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6000" b="1" i="0" spc="0" baseline="0">
                <a:solidFill>
                  <a:schemeClr val="tx1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HEADING ON 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3551D-89F5-974B-B795-DB7239B8CA8E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E92BAD-5D4D-E34D-9D75-B9FB3D463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1E4F64A-7CEF-1540-8BDD-A1801C647506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37D224-BFDE-CA4A-A985-3BCC3DE7DCAD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34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_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F1AEB3-AB07-CE47-850B-16C023AA2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DD2555-41F3-9D4E-B3F7-142F3104BC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839" y="2613693"/>
            <a:ext cx="3967661" cy="27120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6000" b="1" i="0" spc="0" baseline="0">
                <a:solidFill>
                  <a:schemeClr val="tx1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18FF7B-1F26-3C46-B615-829BF0056F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4766" y="0"/>
            <a:ext cx="8391175" cy="6870700"/>
          </a:xfrm>
          <a:custGeom>
            <a:avLst/>
            <a:gdLst>
              <a:gd name="connsiteX0" fmla="*/ 3041374 w 6435375"/>
              <a:gd name="connsiteY0" fmla="*/ 0 h 6858000"/>
              <a:gd name="connsiteX1" fmla="*/ 6435375 w 6435375"/>
              <a:gd name="connsiteY1" fmla="*/ 0 h 6858000"/>
              <a:gd name="connsiteX2" fmla="*/ 3368594 w 6435375"/>
              <a:gd name="connsiteY2" fmla="*/ 6858000 h 6858000"/>
              <a:gd name="connsiteX3" fmla="*/ 0 w 6435375"/>
              <a:gd name="connsiteY3" fmla="*/ 6858000 h 6858000"/>
              <a:gd name="connsiteX0" fmla="*/ 3041374 w 8391175"/>
              <a:gd name="connsiteY0" fmla="*/ 0 h 6858000"/>
              <a:gd name="connsiteX1" fmla="*/ 8391175 w 8391175"/>
              <a:gd name="connsiteY1" fmla="*/ 0 h 6858000"/>
              <a:gd name="connsiteX2" fmla="*/ 3368594 w 8391175"/>
              <a:gd name="connsiteY2" fmla="*/ 6858000 h 6858000"/>
              <a:gd name="connsiteX3" fmla="*/ 0 w 8391175"/>
              <a:gd name="connsiteY3" fmla="*/ 6858000 h 6858000"/>
              <a:gd name="connsiteX4" fmla="*/ 3041374 w 8391175"/>
              <a:gd name="connsiteY4" fmla="*/ 0 h 6858000"/>
              <a:gd name="connsiteX0" fmla="*/ 3041374 w 8391175"/>
              <a:gd name="connsiteY0" fmla="*/ 0 h 6870700"/>
              <a:gd name="connsiteX1" fmla="*/ 8391175 w 8391175"/>
              <a:gd name="connsiteY1" fmla="*/ 0 h 6870700"/>
              <a:gd name="connsiteX2" fmla="*/ 8372394 w 8391175"/>
              <a:gd name="connsiteY2" fmla="*/ 6870700 h 6870700"/>
              <a:gd name="connsiteX3" fmla="*/ 0 w 8391175"/>
              <a:gd name="connsiteY3" fmla="*/ 6858000 h 6870700"/>
              <a:gd name="connsiteX4" fmla="*/ 3041374 w 8391175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1175" h="6870700">
                <a:moveTo>
                  <a:pt x="3041374" y="0"/>
                </a:moveTo>
                <a:lnTo>
                  <a:pt x="8391175" y="0"/>
                </a:lnTo>
                <a:cubicBezTo>
                  <a:pt x="8384915" y="2290233"/>
                  <a:pt x="8378654" y="4580467"/>
                  <a:pt x="8372394" y="6870700"/>
                </a:cubicBezTo>
                <a:lnTo>
                  <a:pt x="0" y="6858000"/>
                </a:lnTo>
                <a:lnTo>
                  <a:pt x="3041374" y="0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9FFD4-4A0B-874C-BF89-A49A4F5B376D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D2DE3F-E3FF-8B46-A5AD-4A9F4E699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0C7DB2-28BB-1044-B9AF-C0259E6F1DD7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F8C8D4-63EF-1645-9885-F9AFD856FE8F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D46140A-E5A4-134B-997E-CF447D9A64E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538178-CDEE-3D44-A36A-453962A2E762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3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two_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F1AEB3-AB07-CE47-850B-16C023AA2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DD2555-41F3-9D4E-B3F7-142F3104BC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839" y="2613693"/>
            <a:ext cx="3967661" cy="27120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 sz="6000" b="1" i="0" spc="0" baseline="0">
                <a:solidFill>
                  <a:schemeClr val="tx1"/>
                </a:solidFill>
                <a:latin typeface="Peak Sans Black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25321E-F365-1C4C-AC47-2E3D24EBEB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8666" y="0"/>
            <a:ext cx="6994175" cy="6858000"/>
          </a:xfrm>
          <a:custGeom>
            <a:avLst/>
            <a:gdLst>
              <a:gd name="connsiteX0" fmla="*/ 3041374 w 6435375"/>
              <a:gd name="connsiteY0" fmla="*/ 0 h 6858000"/>
              <a:gd name="connsiteX1" fmla="*/ 6435375 w 6435375"/>
              <a:gd name="connsiteY1" fmla="*/ 0 h 6858000"/>
              <a:gd name="connsiteX2" fmla="*/ 3368594 w 6435375"/>
              <a:gd name="connsiteY2" fmla="*/ 6858000 h 6858000"/>
              <a:gd name="connsiteX3" fmla="*/ 0 w 6435375"/>
              <a:gd name="connsiteY3" fmla="*/ 6858000 h 6858000"/>
              <a:gd name="connsiteX0" fmla="*/ 3041374 w 6994175"/>
              <a:gd name="connsiteY0" fmla="*/ 0 h 6858000"/>
              <a:gd name="connsiteX1" fmla="*/ 6994175 w 6994175"/>
              <a:gd name="connsiteY1" fmla="*/ 0 h 6858000"/>
              <a:gd name="connsiteX2" fmla="*/ 3368594 w 6994175"/>
              <a:gd name="connsiteY2" fmla="*/ 6858000 h 6858000"/>
              <a:gd name="connsiteX3" fmla="*/ 0 w 6994175"/>
              <a:gd name="connsiteY3" fmla="*/ 6858000 h 6858000"/>
              <a:gd name="connsiteX4" fmla="*/ 3041374 w 6994175"/>
              <a:gd name="connsiteY4" fmla="*/ 0 h 6858000"/>
              <a:gd name="connsiteX0" fmla="*/ 3041374 w 6994175"/>
              <a:gd name="connsiteY0" fmla="*/ 0 h 6858000"/>
              <a:gd name="connsiteX1" fmla="*/ 6994175 w 6994175"/>
              <a:gd name="connsiteY1" fmla="*/ 0 h 6858000"/>
              <a:gd name="connsiteX2" fmla="*/ 4067094 w 6994175"/>
              <a:gd name="connsiteY2" fmla="*/ 6858000 h 6858000"/>
              <a:gd name="connsiteX3" fmla="*/ 0 w 6994175"/>
              <a:gd name="connsiteY3" fmla="*/ 6858000 h 6858000"/>
              <a:gd name="connsiteX4" fmla="*/ 3041374 w 69941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175" h="6858000">
                <a:moveTo>
                  <a:pt x="3041374" y="0"/>
                </a:moveTo>
                <a:lnTo>
                  <a:pt x="6994175" y="0"/>
                </a:lnTo>
                <a:lnTo>
                  <a:pt x="4067094" y="6858000"/>
                </a:lnTo>
                <a:lnTo>
                  <a:pt x="0" y="6858000"/>
                </a:lnTo>
                <a:lnTo>
                  <a:pt x="3041374" y="0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E01E89-FF13-5143-AB31-671796DB9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9027" y="0"/>
            <a:ext cx="4949475" cy="6870700"/>
          </a:xfrm>
          <a:custGeom>
            <a:avLst/>
            <a:gdLst>
              <a:gd name="connsiteX0" fmla="*/ 3041374 w 6435375"/>
              <a:gd name="connsiteY0" fmla="*/ 0 h 6858000"/>
              <a:gd name="connsiteX1" fmla="*/ 6435375 w 6435375"/>
              <a:gd name="connsiteY1" fmla="*/ 0 h 6858000"/>
              <a:gd name="connsiteX2" fmla="*/ 3368594 w 6435375"/>
              <a:gd name="connsiteY2" fmla="*/ 6858000 h 6858000"/>
              <a:gd name="connsiteX3" fmla="*/ 0 w 6435375"/>
              <a:gd name="connsiteY3" fmla="*/ 6858000 h 6858000"/>
              <a:gd name="connsiteX0" fmla="*/ 3041374 w 4987575"/>
              <a:gd name="connsiteY0" fmla="*/ 0 h 6858000"/>
              <a:gd name="connsiteX1" fmla="*/ 4987575 w 4987575"/>
              <a:gd name="connsiteY1" fmla="*/ 0 h 6858000"/>
              <a:gd name="connsiteX2" fmla="*/ 3368594 w 4987575"/>
              <a:gd name="connsiteY2" fmla="*/ 6858000 h 6858000"/>
              <a:gd name="connsiteX3" fmla="*/ 0 w 4987575"/>
              <a:gd name="connsiteY3" fmla="*/ 6858000 h 6858000"/>
              <a:gd name="connsiteX4" fmla="*/ 3041374 w 4987575"/>
              <a:gd name="connsiteY4" fmla="*/ 0 h 6858000"/>
              <a:gd name="connsiteX0" fmla="*/ 3041374 w 4987575"/>
              <a:gd name="connsiteY0" fmla="*/ 0 h 6870700"/>
              <a:gd name="connsiteX1" fmla="*/ 4987575 w 4987575"/>
              <a:gd name="connsiteY1" fmla="*/ 0 h 6870700"/>
              <a:gd name="connsiteX2" fmla="*/ 4943394 w 4987575"/>
              <a:gd name="connsiteY2" fmla="*/ 6870700 h 6870700"/>
              <a:gd name="connsiteX3" fmla="*/ 0 w 4987575"/>
              <a:gd name="connsiteY3" fmla="*/ 6858000 h 6870700"/>
              <a:gd name="connsiteX4" fmla="*/ 3041374 w 4987575"/>
              <a:gd name="connsiteY4" fmla="*/ 0 h 6870700"/>
              <a:gd name="connsiteX0" fmla="*/ 3041374 w 4943394"/>
              <a:gd name="connsiteY0" fmla="*/ 0 h 6870700"/>
              <a:gd name="connsiteX1" fmla="*/ 4847875 w 4943394"/>
              <a:gd name="connsiteY1" fmla="*/ 0 h 6870700"/>
              <a:gd name="connsiteX2" fmla="*/ 4943394 w 4943394"/>
              <a:gd name="connsiteY2" fmla="*/ 6870700 h 6870700"/>
              <a:gd name="connsiteX3" fmla="*/ 0 w 4943394"/>
              <a:gd name="connsiteY3" fmla="*/ 6858000 h 6870700"/>
              <a:gd name="connsiteX4" fmla="*/ 3041374 w 4943394"/>
              <a:gd name="connsiteY4" fmla="*/ 0 h 6870700"/>
              <a:gd name="connsiteX0" fmla="*/ 3041374 w 4949475"/>
              <a:gd name="connsiteY0" fmla="*/ 0 h 6870700"/>
              <a:gd name="connsiteX1" fmla="*/ 4949475 w 4949475"/>
              <a:gd name="connsiteY1" fmla="*/ 0 h 6870700"/>
              <a:gd name="connsiteX2" fmla="*/ 4943394 w 4949475"/>
              <a:gd name="connsiteY2" fmla="*/ 6870700 h 6870700"/>
              <a:gd name="connsiteX3" fmla="*/ 0 w 4949475"/>
              <a:gd name="connsiteY3" fmla="*/ 6858000 h 6870700"/>
              <a:gd name="connsiteX4" fmla="*/ 3041374 w 4949475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475" h="6870700">
                <a:moveTo>
                  <a:pt x="3041374" y="0"/>
                </a:moveTo>
                <a:lnTo>
                  <a:pt x="4949475" y="0"/>
                </a:lnTo>
                <a:lnTo>
                  <a:pt x="4943394" y="6870700"/>
                </a:lnTo>
                <a:lnTo>
                  <a:pt x="0" y="6858000"/>
                </a:lnTo>
                <a:lnTo>
                  <a:pt x="304137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1CC0C0-C52B-5A4A-B068-02C485D4D0CF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487CE9-F00A-EB4C-B051-82B51A51F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55F38A-A1BD-B141-B5A8-6F157A7ADB8A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6F7F87-C197-7744-B08A-09538628C94D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7036C6B-1FCA-C04A-95CB-DDF54FBE6FE7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7EE080-992E-D441-86C8-FA3DE02D91F6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3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_3_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F05C1AF-A4B6-9244-9532-CB0C263F4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2266" y="0"/>
            <a:ext cx="6435375" cy="6858000"/>
          </a:xfrm>
          <a:custGeom>
            <a:avLst/>
            <a:gdLst>
              <a:gd name="connsiteX0" fmla="*/ 3041374 w 6435375"/>
              <a:gd name="connsiteY0" fmla="*/ 0 h 6858000"/>
              <a:gd name="connsiteX1" fmla="*/ 6435375 w 6435375"/>
              <a:gd name="connsiteY1" fmla="*/ 0 h 6858000"/>
              <a:gd name="connsiteX2" fmla="*/ 3368594 w 6435375"/>
              <a:gd name="connsiteY2" fmla="*/ 6858000 h 6858000"/>
              <a:gd name="connsiteX3" fmla="*/ 0 w 64353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375" h="6858000">
                <a:moveTo>
                  <a:pt x="3041374" y="0"/>
                </a:moveTo>
                <a:lnTo>
                  <a:pt x="6435375" y="0"/>
                </a:lnTo>
                <a:lnTo>
                  <a:pt x="33685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79B4C47F-FCEC-AE43-9849-73A45FD84D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0527" y="0"/>
            <a:ext cx="6435375" cy="6858000"/>
          </a:xfrm>
          <a:custGeom>
            <a:avLst/>
            <a:gdLst>
              <a:gd name="connsiteX0" fmla="*/ 3041374 w 6435375"/>
              <a:gd name="connsiteY0" fmla="*/ 0 h 6858000"/>
              <a:gd name="connsiteX1" fmla="*/ 6435375 w 6435375"/>
              <a:gd name="connsiteY1" fmla="*/ 0 h 6858000"/>
              <a:gd name="connsiteX2" fmla="*/ 3368594 w 6435375"/>
              <a:gd name="connsiteY2" fmla="*/ 6858000 h 6858000"/>
              <a:gd name="connsiteX3" fmla="*/ 0 w 64353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375" h="6858000">
                <a:moveTo>
                  <a:pt x="3041374" y="0"/>
                </a:moveTo>
                <a:lnTo>
                  <a:pt x="6435375" y="0"/>
                </a:lnTo>
                <a:lnTo>
                  <a:pt x="33685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A239F8FE-A956-9B45-AD9A-E65FB2037A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95934" y="0"/>
            <a:ext cx="6435375" cy="6858000"/>
          </a:xfrm>
          <a:custGeom>
            <a:avLst/>
            <a:gdLst>
              <a:gd name="connsiteX0" fmla="*/ 3041374 w 6435375"/>
              <a:gd name="connsiteY0" fmla="*/ 0 h 6858000"/>
              <a:gd name="connsiteX1" fmla="*/ 6435375 w 6435375"/>
              <a:gd name="connsiteY1" fmla="*/ 0 h 6858000"/>
              <a:gd name="connsiteX2" fmla="*/ 3368594 w 6435375"/>
              <a:gd name="connsiteY2" fmla="*/ 6858000 h 6858000"/>
              <a:gd name="connsiteX3" fmla="*/ 0 w 64353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375" h="6858000">
                <a:moveTo>
                  <a:pt x="3041374" y="0"/>
                </a:moveTo>
                <a:lnTo>
                  <a:pt x="6435375" y="0"/>
                </a:lnTo>
                <a:lnTo>
                  <a:pt x="33685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82AB-BB29-EF4F-A084-941D1D33A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EDA921-6AFC-8E40-A6FB-0A268926062C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1A8BB4-C3A3-9741-B7F7-91F9A37A7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EE1CC1-68B3-2E4F-8C4D-7CB4C7EDA55F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E90457-FD16-784D-835B-7572E13688FC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F2BEC36-7E38-1C4C-BF01-E3C2DC83F212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CDFF6A-E78B-B24C-9C34-D0F3844D8E9C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796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5886450" cy="128408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TWO-LINE TITLE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CA1179C-FA90-D543-B27F-48F10D158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9648" y="0"/>
            <a:ext cx="3542353" cy="1222744"/>
          </a:xfrm>
          <a:custGeom>
            <a:avLst/>
            <a:gdLst>
              <a:gd name="connsiteX0" fmla="*/ 546790 w 3542353"/>
              <a:gd name="connsiteY0" fmla="*/ 0 h 1222744"/>
              <a:gd name="connsiteX1" fmla="*/ 3542353 w 3542353"/>
              <a:gd name="connsiteY1" fmla="*/ 0 h 1222744"/>
              <a:gd name="connsiteX2" fmla="*/ 3542353 w 3542353"/>
              <a:gd name="connsiteY2" fmla="*/ 304418 h 1222744"/>
              <a:gd name="connsiteX3" fmla="*/ 3135096 w 3542353"/>
              <a:gd name="connsiteY3" fmla="*/ 1222744 h 1222744"/>
              <a:gd name="connsiteX4" fmla="*/ 0 w 3542353"/>
              <a:gd name="connsiteY4" fmla="*/ 1222744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2353" h="1222744">
                <a:moveTo>
                  <a:pt x="546790" y="0"/>
                </a:moveTo>
                <a:lnTo>
                  <a:pt x="3542353" y="0"/>
                </a:lnTo>
                <a:lnTo>
                  <a:pt x="3542353" y="304418"/>
                </a:lnTo>
                <a:lnTo>
                  <a:pt x="3135096" y="1222744"/>
                </a:lnTo>
                <a:lnTo>
                  <a:pt x="0" y="12227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0476528-D77E-2E45-815A-597C9F7C27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2858" y="1222744"/>
            <a:ext cx="3681886" cy="1222744"/>
          </a:xfrm>
          <a:custGeom>
            <a:avLst/>
            <a:gdLst>
              <a:gd name="connsiteX0" fmla="*/ 546790 w 3681886"/>
              <a:gd name="connsiteY0" fmla="*/ 0 h 1222744"/>
              <a:gd name="connsiteX1" fmla="*/ 3681886 w 3681886"/>
              <a:gd name="connsiteY1" fmla="*/ 0 h 1222744"/>
              <a:gd name="connsiteX2" fmla="*/ 3139625 w 3681886"/>
              <a:gd name="connsiteY2" fmla="*/ 1222744 h 1222744"/>
              <a:gd name="connsiteX3" fmla="*/ 0 w 3681886"/>
              <a:gd name="connsiteY3" fmla="*/ 1222744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1886" h="1222744">
                <a:moveTo>
                  <a:pt x="546790" y="0"/>
                </a:moveTo>
                <a:lnTo>
                  <a:pt x="3681886" y="0"/>
                </a:lnTo>
                <a:lnTo>
                  <a:pt x="3139625" y="1222744"/>
                </a:lnTo>
                <a:lnTo>
                  <a:pt x="0" y="122274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DC4CB20-783A-3749-959D-D95618D4C5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6067" y="2445488"/>
            <a:ext cx="3686417" cy="1222744"/>
          </a:xfrm>
          <a:custGeom>
            <a:avLst/>
            <a:gdLst>
              <a:gd name="connsiteX0" fmla="*/ 546791 w 3686417"/>
              <a:gd name="connsiteY0" fmla="*/ 0 h 1222744"/>
              <a:gd name="connsiteX1" fmla="*/ 3686417 w 3686417"/>
              <a:gd name="connsiteY1" fmla="*/ 0 h 1222744"/>
              <a:gd name="connsiteX2" fmla="*/ 3144157 w 3686417"/>
              <a:gd name="connsiteY2" fmla="*/ 1222744 h 1222744"/>
              <a:gd name="connsiteX3" fmla="*/ 0 w 3686417"/>
              <a:gd name="connsiteY3" fmla="*/ 1222744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417" h="1222744">
                <a:moveTo>
                  <a:pt x="546791" y="0"/>
                </a:moveTo>
                <a:lnTo>
                  <a:pt x="3686417" y="0"/>
                </a:lnTo>
                <a:lnTo>
                  <a:pt x="3144157" y="1222744"/>
                </a:lnTo>
                <a:lnTo>
                  <a:pt x="0" y="12227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000FD75-E4F9-3A44-9437-F25EBC47C5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9277" y="3668232"/>
            <a:ext cx="3690947" cy="1222744"/>
          </a:xfrm>
          <a:custGeom>
            <a:avLst/>
            <a:gdLst>
              <a:gd name="connsiteX0" fmla="*/ 546790 w 3690947"/>
              <a:gd name="connsiteY0" fmla="*/ 0 h 1222744"/>
              <a:gd name="connsiteX1" fmla="*/ 3690947 w 3690947"/>
              <a:gd name="connsiteY1" fmla="*/ 0 h 1222744"/>
              <a:gd name="connsiteX2" fmla="*/ 3148687 w 3690947"/>
              <a:gd name="connsiteY2" fmla="*/ 1222744 h 1222744"/>
              <a:gd name="connsiteX3" fmla="*/ 0 w 3690947"/>
              <a:gd name="connsiteY3" fmla="*/ 1222744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947" h="1222744">
                <a:moveTo>
                  <a:pt x="546790" y="0"/>
                </a:moveTo>
                <a:lnTo>
                  <a:pt x="3690947" y="0"/>
                </a:lnTo>
                <a:lnTo>
                  <a:pt x="3148687" y="1222744"/>
                </a:lnTo>
                <a:lnTo>
                  <a:pt x="0" y="122274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440B19E-AA4F-3048-BC43-D87BC7C56A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49448" y="4890976"/>
            <a:ext cx="3708516" cy="1248422"/>
          </a:xfrm>
          <a:custGeom>
            <a:avLst/>
            <a:gdLst>
              <a:gd name="connsiteX0" fmla="*/ 546790 w 3695477"/>
              <a:gd name="connsiteY0" fmla="*/ 0 h 1222744"/>
              <a:gd name="connsiteX1" fmla="*/ 3695477 w 3695477"/>
              <a:gd name="connsiteY1" fmla="*/ 0 h 1222744"/>
              <a:gd name="connsiteX2" fmla="*/ 3153216 w 3695477"/>
              <a:gd name="connsiteY2" fmla="*/ 1222744 h 1222744"/>
              <a:gd name="connsiteX3" fmla="*/ 0 w 3695477"/>
              <a:gd name="connsiteY3" fmla="*/ 1222744 h 1222744"/>
              <a:gd name="connsiteX0" fmla="*/ 560967 w 3709654"/>
              <a:gd name="connsiteY0" fmla="*/ 0 h 1258186"/>
              <a:gd name="connsiteX1" fmla="*/ 3709654 w 3709654"/>
              <a:gd name="connsiteY1" fmla="*/ 0 h 1258186"/>
              <a:gd name="connsiteX2" fmla="*/ 3167393 w 3709654"/>
              <a:gd name="connsiteY2" fmla="*/ 1222744 h 1258186"/>
              <a:gd name="connsiteX3" fmla="*/ 0 w 3709654"/>
              <a:gd name="connsiteY3" fmla="*/ 1258186 h 1258186"/>
              <a:gd name="connsiteX4" fmla="*/ 560967 w 3709654"/>
              <a:gd name="connsiteY4" fmla="*/ 0 h 1258186"/>
              <a:gd name="connsiteX0" fmla="*/ 560967 w 3709654"/>
              <a:gd name="connsiteY0" fmla="*/ 0 h 1272362"/>
              <a:gd name="connsiteX1" fmla="*/ 3709654 w 3709654"/>
              <a:gd name="connsiteY1" fmla="*/ 0 h 1272362"/>
              <a:gd name="connsiteX2" fmla="*/ 3139039 w 3709654"/>
              <a:gd name="connsiteY2" fmla="*/ 1272362 h 1272362"/>
              <a:gd name="connsiteX3" fmla="*/ 0 w 3709654"/>
              <a:gd name="connsiteY3" fmla="*/ 1258186 h 1272362"/>
              <a:gd name="connsiteX4" fmla="*/ 560967 w 3709654"/>
              <a:gd name="connsiteY4" fmla="*/ 0 h 1272362"/>
              <a:gd name="connsiteX0" fmla="*/ 556654 w 3705341"/>
              <a:gd name="connsiteY0" fmla="*/ 0 h 1272362"/>
              <a:gd name="connsiteX1" fmla="*/ 3705341 w 3705341"/>
              <a:gd name="connsiteY1" fmla="*/ 0 h 1272362"/>
              <a:gd name="connsiteX2" fmla="*/ 3134726 w 3705341"/>
              <a:gd name="connsiteY2" fmla="*/ 1272362 h 1272362"/>
              <a:gd name="connsiteX3" fmla="*/ 0 w 3705341"/>
              <a:gd name="connsiteY3" fmla="*/ 1245247 h 1272362"/>
              <a:gd name="connsiteX4" fmla="*/ 556654 w 3705341"/>
              <a:gd name="connsiteY4" fmla="*/ 0 h 1272362"/>
              <a:gd name="connsiteX0" fmla="*/ 556654 w 3705341"/>
              <a:gd name="connsiteY0" fmla="*/ 0 h 1246482"/>
              <a:gd name="connsiteX1" fmla="*/ 3705341 w 3705341"/>
              <a:gd name="connsiteY1" fmla="*/ 0 h 1246482"/>
              <a:gd name="connsiteX2" fmla="*/ 3143353 w 3705341"/>
              <a:gd name="connsiteY2" fmla="*/ 1246482 h 1246482"/>
              <a:gd name="connsiteX3" fmla="*/ 0 w 3705341"/>
              <a:gd name="connsiteY3" fmla="*/ 1245247 h 1246482"/>
              <a:gd name="connsiteX4" fmla="*/ 556654 w 3705341"/>
              <a:gd name="connsiteY4" fmla="*/ 0 h 1246482"/>
              <a:gd name="connsiteX0" fmla="*/ 559829 w 3708516"/>
              <a:gd name="connsiteY0" fmla="*/ 0 h 1248422"/>
              <a:gd name="connsiteX1" fmla="*/ 3708516 w 3708516"/>
              <a:gd name="connsiteY1" fmla="*/ 0 h 1248422"/>
              <a:gd name="connsiteX2" fmla="*/ 3146528 w 3708516"/>
              <a:gd name="connsiteY2" fmla="*/ 1246482 h 1248422"/>
              <a:gd name="connsiteX3" fmla="*/ 0 w 3708516"/>
              <a:gd name="connsiteY3" fmla="*/ 1248422 h 1248422"/>
              <a:gd name="connsiteX4" fmla="*/ 559829 w 3708516"/>
              <a:gd name="connsiteY4" fmla="*/ 0 h 124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516" h="1248422">
                <a:moveTo>
                  <a:pt x="559829" y="0"/>
                </a:moveTo>
                <a:lnTo>
                  <a:pt x="3708516" y="0"/>
                </a:lnTo>
                <a:lnTo>
                  <a:pt x="3146528" y="1246482"/>
                </a:lnTo>
                <a:lnTo>
                  <a:pt x="0" y="1248422"/>
                </a:lnTo>
                <a:lnTo>
                  <a:pt x="55982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C602A-38D1-0F45-A4C0-B511BCFE9AAF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43FA6D27-4DB0-F545-AF1A-2E8EA3DBF3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EC8A8-D048-6F4B-81B9-4A9BBDF23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5E058F-3932-4047-9B75-3AB7CCB59A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1DB348-F630-234A-A64E-13F4C4C18FA0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E29B90-36D1-F740-801F-CCB8EAD05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FE461E-16CB-2443-BED2-D11C7121E97D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0F5206-0E4D-9246-9B56-3B410CB1AB84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4AA51D9-7837-1845-B75F-00DE77CF4EC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AB31A0-0124-224A-9EB7-3835EA6309DD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E59F2B9-A1EF-1B41-AE96-B03FDD95B8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9550" y="2085779"/>
            <a:ext cx="5886450" cy="3654425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/>
            </a:lvl1pPr>
            <a:lvl2pPr marL="234950" indent="-227013">
              <a:tabLst/>
              <a:defRPr sz="20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/>
            </a:lvl3pPr>
            <a:lvl4pPr marL="808038" indent="-122238">
              <a:buFont typeface="System Font Regular"/>
              <a:buChar char="−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0288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_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5886450" cy="128408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TWO-LINE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0B0C1A-6886-1A4F-BDFB-436CD5B5D4E1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E0BB78-FFD9-B144-A304-42BC15A5FA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998A4B-E376-8B41-8467-543212C68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685F6DB-8FF4-ED44-B5B8-517234F5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4B4A9810-4BE8-D04A-B42F-098058FB3B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9648" y="0"/>
            <a:ext cx="3542353" cy="1222744"/>
          </a:xfrm>
          <a:custGeom>
            <a:avLst/>
            <a:gdLst>
              <a:gd name="connsiteX0" fmla="*/ 546790 w 3542353"/>
              <a:gd name="connsiteY0" fmla="*/ 0 h 1222744"/>
              <a:gd name="connsiteX1" fmla="*/ 3542353 w 3542353"/>
              <a:gd name="connsiteY1" fmla="*/ 0 h 1222744"/>
              <a:gd name="connsiteX2" fmla="*/ 3542353 w 3542353"/>
              <a:gd name="connsiteY2" fmla="*/ 304418 h 1222744"/>
              <a:gd name="connsiteX3" fmla="*/ 3135096 w 3542353"/>
              <a:gd name="connsiteY3" fmla="*/ 1222744 h 1222744"/>
              <a:gd name="connsiteX4" fmla="*/ 0 w 3542353"/>
              <a:gd name="connsiteY4" fmla="*/ 1222744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2353" h="1222744">
                <a:moveTo>
                  <a:pt x="546790" y="0"/>
                </a:moveTo>
                <a:lnTo>
                  <a:pt x="3542353" y="0"/>
                </a:lnTo>
                <a:lnTo>
                  <a:pt x="3542353" y="304418"/>
                </a:lnTo>
                <a:lnTo>
                  <a:pt x="3135096" y="1222744"/>
                </a:lnTo>
                <a:lnTo>
                  <a:pt x="0" y="12227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5">
            <a:extLst>
              <a:ext uri="{FF2B5EF4-FFF2-40B4-BE49-F238E27FC236}">
                <a16:creationId xmlns:a16="http://schemas.microsoft.com/office/drawing/2014/main" id="{A18D79AE-3163-BD42-B091-C208548AEA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2858" y="1222744"/>
            <a:ext cx="3681886" cy="1222744"/>
          </a:xfrm>
          <a:custGeom>
            <a:avLst/>
            <a:gdLst>
              <a:gd name="connsiteX0" fmla="*/ 546790 w 3681886"/>
              <a:gd name="connsiteY0" fmla="*/ 0 h 1222744"/>
              <a:gd name="connsiteX1" fmla="*/ 3681886 w 3681886"/>
              <a:gd name="connsiteY1" fmla="*/ 0 h 1222744"/>
              <a:gd name="connsiteX2" fmla="*/ 3139625 w 3681886"/>
              <a:gd name="connsiteY2" fmla="*/ 1222744 h 1222744"/>
              <a:gd name="connsiteX3" fmla="*/ 0 w 3681886"/>
              <a:gd name="connsiteY3" fmla="*/ 1222744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1886" h="1222744">
                <a:moveTo>
                  <a:pt x="546790" y="0"/>
                </a:moveTo>
                <a:lnTo>
                  <a:pt x="3681886" y="0"/>
                </a:lnTo>
                <a:lnTo>
                  <a:pt x="3139625" y="1222744"/>
                </a:lnTo>
                <a:lnTo>
                  <a:pt x="0" y="122274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37">
            <a:extLst>
              <a:ext uri="{FF2B5EF4-FFF2-40B4-BE49-F238E27FC236}">
                <a16:creationId xmlns:a16="http://schemas.microsoft.com/office/drawing/2014/main" id="{F2C8E6A4-9D81-AC4E-8FC6-C668A89B4E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6067" y="2445488"/>
            <a:ext cx="3686417" cy="1222744"/>
          </a:xfrm>
          <a:custGeom>
            <a:avLst/>
            <a:gdLst>
              <a:gd name="connsiteX0" fmla="*/ 546791 w 3686417"/>
              <a:gd name="connsiteY0" fmla="*/ 0 h 1222744"/>
              <a:gd name="connsiteX1" fmla="*/ 3686417 w 3686417"/>
              <a:gd name="connsiteY1" fmla="*/ 0 h 1222744"/>
              <a:gd name="connsiteX2" fmla="*/ 3144157 w 3686417"/>
              <a:gd name="connsiteY2" fmla="*/ 1222744 h 1222744"/>
              <a:gd name="connsiteX3" fmla="*/ 0 w 3686417"/>
              <a:gd name="connsiteY3" fmla="*/ 1222744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417" h="1222744">
                <a:moveTo>
                  <a:pt x="546791" y="0"/>
                </a:moveTo>
                <a:lnTo>
                  <a:pt x="3686417" y="0"/>
                </a:lnTo>
                <a:lnTo>
                  <a:pt x="3144157" y="1222744"/>
                </a:lnTo>
                <a:lnTo>
                  <a:pt x="0" y="12227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9">
            <a:extLst>
              <a:ext uri="{FF2B5EF4-FFF2-40B4-BE49-F238E27FC236}">
                <a16:creationId xmlns:a16="http://schemas.microsoft.com/office/drawing/2014/main" id="{9B39299C-D4B0-D844-98BF-445D7674D2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9277" y="3668232"/>
            <a:ext cx="3690947" cy="1222744"/>
          </a:xfrm>
          <a:custGeom>
            <a:avLst/>
            <a:gdLst>
              <a:gd name="connsiteX0" fmla="*/ 546790 w 3690947"/>
              <a:gd name="connsiteY0" fmla="*/ 0 h 1222744"/>
              <a:gd name="connsiteX1" fmla="*/ 3690947 w 3690947"/>
              <a:gd name="connsiteY1" fmla="*/ 0 h 1222744"/>
              <a:gd name="connsiteX2" fmla="*/ 3148687 w 3690947"/>
              <a:gd name="connsiteY2" fmla="*/ 1222744 h 1222744"/>
              <a:gd name="connsiteX3" fmla="*/ 0 w 3690947"/>
              <a:gd name="connsiteY3" fmla="*/ 1222744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947" h="1222744">
                <a:moveTo>
                  <a:pt x="546790" y="0"/>
                </a:moveTo>
                <a:lnTo>
                  <a:pt x="3690947" y="0"/>
                </a:lnTo>
                <a:lnTo>
                  <a:pt x="3148687" y="1222744"/>
                </a:lnTo>
                <a:lnTo>
                  <a:pt x="0" y="122274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1">
            <a:extLst>
              <a:ext uri="{FF2B5EF4-FFF2-40B4-BE49-F238E27FC236}">
                <a16:creationId xmlns:a16="http://schemas.microsoft.com/office/drawing/2014/main" id="{63798A40-5FB4-764B-8495-78601814D4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49448" y="4890976"/>
            <a:ext cx="3708516" cy="1248422"/>
          </a:xfrm>
          <a:custGeom>
            <a:avLst/>
            <a:gdLst>
              <a:gd name="connsiteX0" fmla="*/ 546790 w 3695477"/>
              <a:gd name="connsiteY0" fmla="*/ 0 h 1222744"/>
              <a:gd name="connsiteX1" fmla="*/ 3695477 w 3695477"/>
              <a:gd name="connsiteY1" fmla="*/ 0 h 1222744"/>
              <a:gd name="connsiteX2" fmla="*/ 3153216 w 3695477"/>
              <a:gd name="connsiteY2" fmla="*/ 1222744 h 1222744"/>
              <a:gd name="connsiteX3" fmla="*/ 0 w 3695477"/>
              <a:gd name="connsiteY3" fmla="*/ 1222744 h 1222744"/>
              <a:gd name="connsiteX0" fmla="*/ 560967 w 3709654"/>
              <a:gd name="connsiteY0" fmla="*/ 0 h 1258186"/>
              <a:gd name="connsiteX1" fmla="*/ 3709654 w 3709654"/>
              <a:gd name="connsiteY1" fmla="*/ 0 h 1258186"/>
              <a:gd name="connsiteX2" fmla="*/ 3167393 w 3709654"/>
              <a:gd name="connsiteY2" fmla="*/ 1222744 h 1258186"/>
              <a:gd name="connsiteX3" fmla="*/ 0 w 3709654"/>
              <a:gd name="connsiteY3" fmla="*/ 1258186 h 1258186"/>
              <a:gd name="connsiteX4" fmla="*/ 560967 w 3709654"/>
              <a:gd name="connsiteY4" fmla="*/ 0 h 1258186"/>
              <a:gd name="connsiteX0" fmla="*/ 560967 w 3709654"/>
              <a:gd name="connsiteY0" fmla="*/ 0 h 1272362"/>
              <a:gd name="connsiteX1" fmla="*/ 3709654 w 3709654"/>
              <a:gd name="connsiteY1" fmla="*/ 0 h 1272362"/>
              <a:gd name="connsiteX2" fmla="*/ 3139039 w 3709654"/>
              <a:gd name="connsiteY2" fmla="*/ 1272362 h 1272362"/>
              <a:gd name="connsiteX3" fmla="*/ 0 w 3709654"/>
              <a:gd name="connsiteY3" fmla="*/ 1258186 h 1272362"/>
              <a:gd name="connsiteX4" fmla="*/ 560967 w 3709654"/>
              <a:gd name="connsiteY4" fmla="*/ 0 h 1272362"/>
              <a:gd name="connsiteX0" fmla="*/ 556654 w 3705341"/>
              <a:gd name="connsiteY0" fmla="*/ 0 h 1272362"/>
              <a:gd name="connsiteX1" fmla="*/ 3705341 w 3705341"/>
              <a:gd name="connsiteY1" fmla="*/ 0 h 1272362"/>
              <a:gd name="connsiteX2" fmla="*/ 3134726 w 3705341"/>
              <a:gd name="connsiteY2" fmla="*/ 1272362 h 1272362"/>
              <a:gd name="connsiteX3" fmla="*/ 0 w 3705341"/>
              <a:gd name="connsiteY3" fmla="*/ 1245247 h 1272362"/>
              <a:gd name="connsiteX4" fmla="*/ 556654 w 3705341"/>
              <a:gd name="connsiteY4" fmla="*/ 0 h 1272362"/>
              <a:gd name="connsiteX0" fmla="*/ 556654 w 3705341"/>
              <a:gd name="connsiteY0" fmla="*/ 0 h 1246482"/>
              <a:gd name="connsiteX1" fmla="*/ 3705341 w 3705341"/>
              <a:gd name="connsiteY1" fmla="*/ 0 h 1246482"/>
              <a:gd name="connsiteX2" fmla="*/ 3143353 w 3705341"/>
              <a:gd name="connsiteY2" fmla="*/ 1246482 h 1246482"/>
              <a:gd name="connsiteX3" fmla="*/ 0 w 3705341"/>
              <a:gd name="connsiteY3" fmla="*/ 1245247 h 1246482"/>
              <a:gd name="connsiteX4" fmla="*/ 556654 w 3705341"/>
              <a:gd name="connsiteY4" fmla="*/ 0 h 1246482"/>
              <a:gd name="connsiteX0" fmla="*/ 559829 w 3708516"/>
              <a:gd name="connsiteY0" fmla="*/ 0 h 1248422"/>
              <a:gd name="connsiteX1" fmla="*/ 3708516 w 3708516"/>
              <a:gd name="connsiteY1" fmla="*/ 0 h 1248422"/>
              <a:gd name="connsiteX2" fmla="*/ 3146528 w 3708516"/>
              <a:gd name="connsiteY2" fmla="*/ 1246482 h 1248422"/>
              <a:gd name="connsiteX3" fmla="*/ 0 w 3708516"/>
              <a:gd name="connsiteY3" fmla="*/ 1248422 h 1248422"/>
              <a:gd name="connsiteX4" fmla="*/ 559829 w 3708516"/>
              <a:gd name="connsiteY4" fmla="*/ 0 h 124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516" h="1248422">
                <a:moveTo>
                  <a:pt x="559829" y="0"/>
                </a:moveTo>
                <a:lnTo>
                  <a:pt x="3708516" y="0"/>
                </a:lnTo>
                <a:lnTo>
                  <a:pt x="3146528" y="1246482"/>
                </a:lnTo>
                <a:lnTo>
                  <a:pt x="0" y="1248422"/>
                </a:lnTo>
                <a:lnTo>
                  <a:pt x="55982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02FDBE-86F4-E746-B070-52B89097AB8B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B21FD0-BB2A-9644-B9A8-7ABC5AFAD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A337B84-DC2B-7E4A-8DE8-B10DFDB8EED8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E45E7E-9C03-0140-B7C8-29E8D6B39C75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2BE47C0-6725-C74F-8241-427407067A3C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15EB8D-D2B1-7749-92CD-F90C431CED14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05452FE-B817-6940-9291-30DD7EFDEF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9550" y="2085779"/>
            <a:ext cx="5886450" cy="3654425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bg1"/>
                </a:solidFill>
              </a:defRPr>
            </a:lvl1pPr>
            <a:lvl2pPr marL="234950" indent="-227013">
              <a:tabLst/>
              <a:defRPr sz="2000">
                <a:solidFill>
                  <a:schemeClr val="bg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bg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7669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9549C-E009-0A4E-B48D-69380F92A9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085779"/>
            <a:ext cx="5886450" cy="3654425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/>
            </a:lvl1pPr>
            <a:lvl2pPr marL="234950" indent="-227013">
              <a:tabLst/>
              <a:defRPr sz="20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/>
            </a:lvl3pPr>
            <a:lvl4pPr marL="808038" indent="-122238">
              <a:buFont typeface="System Font Regular"/>
              <a:buChar char="−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5886450" cy="15099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TWO-LINE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43FA6D27-4DB0-F545-AF1A-2E8EA3DBF3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5AD52-5724-B04D-9EB9-8F2B176E1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481EBDB-8781-BB46-8A2B-CD99A03C4C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1896" y="0"/>
            <a:ext cx="4531154" cy="2066925"/>
          </a:xfrm>
          <a:custGeom>
            <a:avLst/>
            <a:gdLst>
              <a:gd name="connsiteX0" fmla="*/ 924293 w 4531154"/>
              <a:gd name="connsiteY0" fmla="*/ 0 h 2066925"/>
              <a:gd name="connsiteX1" fmla="*/ 4531154 w 4531154"/>
              <a:gd name="connsiteY1" fmla="*/ 0 h 2066925"/>
              <a:gd name="connsiteX2" fmla="*/ 3614518 w 4531154"/>
              <a:gd name="connsiteY2" fmla="*/ 2066925 h 2066925"/>
              <a:gd name="connsiteX3" fmla="*/ 0 w 4531154"/>
              <a:gd name="connsiteY3" fmla="*/ 2066925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154" h="2066925">
                <a:moveTo>
                  <a:pt x="924293" y="0"/>
                </a:moveTo>
                <a:lnTo>
                  <a:pt x="4531154" y="0"/>
                </a:lnTo>
                <a:lnTo>
                  <a:pt x="3614518" y="2066925"/>
                </a:lnTo>
                <a:lnTo>
                  <a:pt x="0" y="20669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1C34811-0E9E-A74C-BAA1-98131689B5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7602" y="2066925"/>
            <a:ext cx="4538812" cy="2066925"/>
          </a:xfrm>
          <a:custGeom>
            <a:avLst/>
            <a:gdLst>
              <a:gd name="connsiteX0" fmla="*/ 924294 w 4538812"/>
              <a:gd name="connsiteY0" fmla="*/ 0 h 2066925"/>
              <a:gd name="connsiteX1" fmla="*/ 4538812 w 4538812"/>
              <a:gd name="connsiteY1" fmla="*/ 0 h 2066925"/>
              <a:gd name="connsiteX2" fmla="*/ 3622175 w 4538812"/>
              <a:gd name="connsiteY2" fmla="*/ 2066925 h 2066925"/>
              <a:gd name="connsiteX3" fmla="*/ 0 w 4538812"/>
              <a:gd name="connsiteY3" fmla="*/ 2066925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8812" h="2066925">
                <a:moveTo>
                  <a:pt x="924294" y="0"/>
                </a:moveTo>
                <a:lnTo>
                  <a:pt x="4538812" y="0"/>
                </a:lnTo>
                <a:lnTo>
                  <a:pt x="3622175" y="2066925"/>
                </a:lnTo>
                <a:lnTo>
                  <a:pt x="0" y="206692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E94003ED-D861-FC44-90F3-64B86D866F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51479" y="4131726"/>
            <a:ext cx="4546569" cy="2066925"/>
          </a:xfrm>
          <a:custGeom>
            <a:avLst/>
            <a:gdLst>
              <a:gd name="connsiteX0" fmla="*/ 924294 w 4546569"/>
              <a:gd name="connsiteY0" fmla="*/ 0 h 2066925"/>
              <a:gd name="connsiteX1" fmla="*/ 4546569 w 4546569"/>
              <a:gd name="connsiteY1" fmla="*/ 0 h 2066925"/>
              <a:gd name="connsiteX2" fmla="*/ 3629932 w 4546569"/>
              <a:gd name="connsiteY2" fmla="*/ 2066925 h 2066925"/>
              <a:gd name="connsiteX3" fmla="*/ 0 w 4546569"/>
              <a:gd name="connsiteY3" fmla="*/ 2066925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569" h="2066925">
                <a:moveTo>
                  <a:pt x="924294" y="0"/>
                </a:moveTo>
                <a:lnTo>
                  <a:pt x="4546569" y="0"/>
                </a:lnTo>
                <a:lnTo>
                  <a:pt x="3629932" y="2066925"/>
                </a:lnTo>
                <a:lnTo>
                  <a:pt x="0" y="20669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069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 Background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413C722-D812-1A44-AF6E-10DDD53338D0}"/>
              </a:ext>
            </a:extLst>
          </p:cNvPr>
          <p:cNvSpPr/>
          <p:nvPr userDrawn="1"/>
        </p:nvSpPr>
        <p:spPr>
          <a:xfrm>
            <a:off x="0" y="1336803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D5B94-30AA-6A42-ADBF-BE6CBBF4F1E6}"/>
              </a:ext>
            </a:extLst>
          </p:cNvPr>
          <p:cNvSpPr/>
          <p:nvPr userDrawn="1"/>
        </p:nvSpPr>
        <p:spPr>
          <a:xfrm>
            <a:off x="2438400" y="0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9DFC5C-CA7A-AB46-8807-6DE2921001F9}"/>
              </a:ext>
            </a:extLst>
          </p:cNvPr>
          <p:cNvSpPr/>
          <p:nvPr userDrawn="1"/>
        </p:nvSpPr>
        <p:spPr>
          <a:xfrm>
            <a:off x="4876800" y="564120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945E5B-3FEB-8247-9847-DD6C1D039710}"/>
              </a:ext>
            </a:extLst>
          </p:cNvPr>
          <p:cNvSpPr/>
          <p:nvPr userDrawn="1"/>
        </p:nvSpPr>
        <p:spPr>
          <a:xfrm>
            <a:off x="7315200" y="1336803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248A30-FE66-B747-86AC-F694657785EE}"/>
              </a:ext>
            </a:extLst>
          </p:cNvPr>
          <p:cNvSpPr/>
          <p:nvPr userDrawn="1"/>
        </p:nvSpPr>
        <p:spPr>
          <a:xfrm>
            <a:off x="9753600" y="-82789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752B91-D57E-BC4C-BE40-FE3F7F4A7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2040535"/>
            <a:ext cx="7034424" cy="21078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5900" b="1" i="0" spc="-182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DIVIDER    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D300724D-D0CB-2342-A9B2-E657CE9217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33741" y="6478711"/>
            <a:ext cx="170210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pc="6" smtClean="0"/>
            </a:lvl1pPr>
          </a:lstStyle>
          <a:p>
            <a:pPr marL="34271" algn="r">
              <a:lnSpc>
                <a:spcPts val="849"/>
              </a:lnSpc>
            </a:pPr>
            <a:fld id="{81D60167-4931-47E6-BA6A-407CBD079E47}" type="slidenum">
              <a:rPr lang="en-US" smtClean="0"/>
              <a:pPr marL="34271" algn="r">
                <a:lnSpc>
                  <a:spcPts val="849"/>
                </a:lnSpc>
              </a:pPr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716910-12C9-B84B-BBFE-28B7F4534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50" y="6428562"/>
            <a:ext cx="1322024" cy="1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43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172" userDrawn="1">
          <p15:clr>
            <a:srgbClr val="FBAE40"/>
          </p15:clr>
        </p15:guide>
        <p15:guide id="3" orient="horz" pos="4153" userDrawn="1">
          <p15:clr>
            <a:srgbClr val="FBAE40"/>
          </p15:clr>
        </p15:guide>
        <p15:guide id="8" pos="750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_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8"/>
            <a:ext cx="5886450" cy="15194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TWO-LINE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43FA6D27-4DB0-F545-AF1A-2E8EA3DBF3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481EBDB-8781-BB46-8A2B-CD99A03C4C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1896" y="0"/>
            <a:ext cx="4531154" cy="2066925"/>
          </a:xfrm>
          <a:custGeom>
            <a:avLst/>
            <a:gdLst>
              <a:gd name="connsiteX0" fmla="*/ 924293 w 4531154"/>
              <a:gd name="connsiteY0" fmla="*/ 0 h 2066925"/>
              <a:gd name="connsiteX1" fmla="*/ 4531154 w 4531154"/>
              <a:gd name="connsiteY1" fmla="*/ 0 h 2066925"/>
              <a:gd name="connsiteX2" fmla="*/ 3614518 w 4531154"/>
              <a:gd name="connsiteY2" fmla="*/ 2066925 h 2066925"/>
              <a:gd name="connsiteX3" fmla="*/ 0 w 4531154"/>
              <a:gd name="connsiteY3" fmla="*/ 2066925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154" h="2066925">
                <a:moveTo>
                  <a:pt x="924293" y="0"/>
                </a:moveTo>
                <a:lnTo>
                  <a:pt x="4531154" y="0"/>
                </a:lnTo>
                <a:lnTo>
                  <a:pt x="3614518" y="2066925"/>
                </a:lnTo>
                <a:lnTo>
                  <a:pt x="0" y="20669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1C34811-0E9E-A74C-BAA1-98131689B5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7602" y="2066925"/>
            <a:ext cx="4538812" cy="2066925"/>
          </a:xfrm>
          <a:custGeom>
            <a:avLst/>
            <a:gdLst>
              <a:gd name="connsiteX0" fmla="*/ 924294 w 4538812"/>
              <a:gd name="connsiteY0" fmla="*/ 0 h 2066925"/>
              <a:gd name="connsiteX1" fmla="*/ 4538812 w 4538812"/>
              <a:gd name="connsiteY1" fmla="*/ 0 h 2066925"/>
              <a:gd name="connsiteX2" fmla="*/ 3622175 w 4538812"/>
              <a:gd name="connsiteY2" fmla="*/ 2066925 h 2066925"/>
              <a:gd name="connsiteX3" fmla="*/ 0 w 4538812"/>
              <a:gd name="connsiteY3" fmla="*/ 2066925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8812" h="2066925">
                <a:moveTo>
                  <a:pt x="924294" y="0"/>
                </a:moveTo>
                <a:lnTo>
                  <a:pt x="4538812" y="0"/>
                </a:lnTo>
                <a:lnTo>
                  <a:pt x="3622175" y="2066925"/>
                </a:lnTo>
                <a:lnTo>
                  <a:pt x="0" y="206692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E94003ED-D861-FC44-90F3-64B86D866F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51479" y="4131726"/>
            <a:ext cx="4546569" cy="2066925"/>
          </a:xfrm>
          <a:custGeom>
            <a:avLst/>
            <a:gdLst>
              <a:gd name="connsiteX0" fmla="*/ 924294 w 4546569"/>
              <a:gd name="connsiteY0" fmla="*/ 0 h 2066925"/>
              <a:gd name="connsiteX1" fmla="*/ 4546569 w 4546569"/>
              <a:gd name="connsiteY1" fmla="*/ 0 h 2066925"/>
              <a:gd name="connsiteX2" fmla="*/ 3629932 w 4546569"/>
              <a:gd name="connsiteY2" fmla="*/ 2066925 h 2066925"/>
              <a:gd name="connsiteX3" fmla="*/ 0 w 4546569"/>
              <a:gd name="connsiteY3" fmla="*/ 2066925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569" h="2066925">
                <a:moveTo>
                  <a:pt x="924294" y="0"/>
                </a:moveTo>
                <a:lnTo>
                  <a:pt x="4546569" y="0"/>
                </a:lnTo>
                <a:lnTo>
                  <a:pt x="3629932" y="2066925"/>
                </a:lnTo>
                <a:lnTo>
                  <a:pt x="0" y="20669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DDB05-9A56-BF46-BA05-51509DC3E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AFA74D-22AA-E949-9E4E-C26944E70CF2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3DB943-802B-BB45-BE05-0FF7D687E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1C1137-2EFF-4D4E-ACAE-8A22FA22680D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6C67A4-35F0-A848-BEB6-E56125A64FC7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85686A2-3426-144E-96D7-4C909B04BB46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2ADF7A-6DD1-4342-B895-35A7B9C163A0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7A8857-18A4-5140-B246-75989F46B5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" y="2085779"/>
            <a:ext cx="5886450" cy="3654425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bg1"/>
                </a:solidFill>
              </a:defRPr>
            </a:lvl1pPr>
            <a:lvl2pPr marL="234950" indent="-227013">
              <a:tabLst/>
              <a:defRPr sz="2000">
                <a:solidFill>
                  <a:schemeClr val="bg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bg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65681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8"/>
            <a:ext cx="5886450" cy="161345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TWO-LINE 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C602A-38D1-0F45-A4C0-B511BCFE9AAF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5E058F-3932-4047-9B75-3AB7CCB59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EC8A8-D048-6F4B-81B9-4A9BBDF23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A8DE5CB5-ACA1-5249-8CE6-D034966B2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6377" y="2535464"/>
            <a:ext cx="3501913" cy="2544762"/>
          </a:xfrm>
          <a:custGeom>
            <a:avLst/>
            <a:gdLst>
              <a:gd name="connsiteX0" fmla="*/ 1137975 w 3501913"/>
              <a:gd name="connsiteY0" fmla="*/ 0 h 2544762"/>
              <a:gd name="connsiteX1" fmla="*/ 3501913 w 3501913"/>
              <a:gd name="connsiteY1" fmla="*/ 0 h 2544762"/>
              <a:gd name="connsiteX2" fmla="*/ 2373366 w 3501913"/>
              <a:gd name="connsiteY2" fmla="*/ 2544762 h 2544762"/>
              <a:gd name="connsiteX3" fmla="*/ 0 w 3501913"/>
              <a:gd name="connsiteY3" fmla="*/ 2544762 h 2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913" h="2544762">
                <a:moveTo>
                  <a:pt x="1137975" y="0"/>
                </a:moveTo>
                <a:lnTo>
                  <a:pt x="3501913" y="0"/>
                </a:lnTo>
                <a:lnTo>
                  <a:pt x="2373366" y="2544762"/>
                </a:lnTo>
                <a:lnTo>
                  <a:pt x="0" y="25447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996F3A97-8DBD-7C4C-A360-7B5941B418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9841" y="-10353"/>
            <a:ext cx="3492401" cy="2544762"/>
          </a:xfrm>
          <a:custGeom>
            <a:avLst/>
            <a:gdLst>
              <a:gd name="connsiteX0" fmla="*/ 1137974 w 3492401"/>
              <a:gd name="connsiteY0" fmla="*/ 0 h 2544762"/>
              <a:gd name="connsiteX1" fmla="*/ 3492401 w 3492401"/>
              <a:gd name="connsiteY1" fmla="*/ 0 h 2544762"/>
              <a:gd name="connsiteX2" fmla="*/ 2363854 w 3492401"/>
              <a:gd name="connsiteY2" fmla="*/ 2544762 h 2544762"/>
              <a:gd name="connsiteX3" fmla="*/ 0 w 3492401"/>
              <a:gd name="connsiteY3" fmla="*/ 2544762 h 2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01" h="2544762">
                <a:moveTo>
                  <a:pt x="1137974" y="0"/>
                </a:moveTo>
                <a:lnTo>
                  <a:pt x="3492401" y="0"/>
                </a:lnTo>
                <a:lnTo>
                  <a:pt x="2363854" y="2544762"/>
                </a:lnTo>
                <a:lnTo>
                  <a:pt x="0" y="254476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8C4B749F-CB04-0C41-B2C9-06420EB9C2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4826" y="2535464"/>
            <a:ext cx="3501913" cy="2544762"/>
          </a:xfrm>
          <a:custGeom>
            <a:avLst/>
            <a:gdLst>
              <a:gd name="connsiteX0" fmla="*/ 1137975 w 3501913"/>
              <a:gd name="connsiteY0" fmla="*/ 0 h 2544762"/>
              <a:gd name="connsiteX1" fmla="*/ 3501913 w 3501913"/>
              <a:gd name="connsiteY1" fmla="*/ 0 h 2544762"/>
              <a:gd name="connsiteX2" fmla="*/ 2373366 w 3501913"/>
              <a:gd name="connsiteY2" fmla="*/ 2544762 h 2544762"/>
              <a:gd name="connsiteX3" fmla="*/ 0 w 3501913"/>
              <a:gd name="connsiteY3" fmla="*/ 2544762 h 2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913" h="2544762">
                <a:moveTo>
                  <a:pt x="1137975" y="0"/>
                </a:moveTo>
                <a:lnTo>
                  <a:pt x="3501913" y="0"/>
                </a:lnTo>
                <a:lnTo>
                  <a:pt x="2373366" y="2544762"/>
                </a:lnTo>
                <a:lnTo>
                  <a:pt x="0" y="254476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8">
            <a:extLst>
              <a:ext uri="{FF2B5EF4-FFF2-40B4-BE49-F238E27FC236}">
                <a16:creationId xmlns:a16="http://schemas.microsoft.com/office/drawing/2014/main" id="{96030D79-D25F-EB4D-BACF-2D9D3B3386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28290" y="-10353"/>
            <a:ext cx="3492401" cy="2544762"/>
          </a:xfrm>
          <a:custGeom>
            <a:avLst/>
            <a:gdLst>
              <a:gd name="connsiteX0" fmla="*/ 1137974 w 3492401"/>
              <a:gd name="connsiteY0" fmla="*/ 0 h 2544762"/>
              <a:gd name="connsiteX1" fmla="*/ 3492401 w 3492401"/>
              <a:gd name="connsiteY1" fmla="*/ 0 h 2544762"/>
              <a:gd name="connsiteX2" fmla="*/ 2363854 w 3492401"/>
              <a:gd name="connsiteY2" fmla="*/ 2544762 h 2544762"/>
              <a:gd name="connsiteX3" fmla="*/ 0 w 3492401"/>
              <a:gd name="connsiteY3" fmla="*/ 2544762 h 2544762"/>
              <a:gd name="connsiteX0" fmla="*/ 1126686 w 3492401"/>
              <a:gd name="connsiteY0" fmla="*/ 5645 h 2544762"/>
              <a:gd name="connsiteX1" fmla="*/ 3492401 w 3492401"/>
              <a:gd name="connsiteY1" fmla="*/ 0 h 2544762"/>
              <a:gd name="connsiteX2" fmla="*/ 2363854 w 3492401"/>
              <a:gd name="connsiteY2" fmla="*/ 2544762 h 2544762"/>
              <a:gd name="connsiteX3" fmla="*/ 0 w 3492401"/>
              <a:gd name="connsiteY3" fmla="*/ 2544762 h 2544762"/>
              <a:gd name="connsiteX4" fmla="*/ 1126686 w 3492401"/>
              <a:gd name="connsiteY4" fmla="*/ 5645 h 2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401" h="2544762">
                <a:moveTo>
                  <a:pt x="1126686" y="5645"/>
                </a:moveTo>
                <a:lnTo>
                  <a:pt x="3492401" y="0"/>
                </a:lnTo>
                <a:lnTo>
                  <a:pt x="2363854" y="2544762"/>
                </a:lnTo>
                <a:lnTo>
                  <a:pt x="0" y="2544762"/>
                </a:lnTo>
                <a:cubicBezTo>
                  <a:pt x="379325" y="1696508"/>
                  <a:pt x="747361" y="853899"/>
                  <a:pt x="1126686" y="564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8C91F-EA5D-D644-90B7-75BBFD321041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0560B4-6149-2B44-8974-DF8DDED64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4179E7-1996-5D45-BFB9-555ACDA68F19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EDAC20-F071-3D4F-BD10-733D65190691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B47B46A-0C4A-5748-9941-D898914A4D8A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37BBB7-68A0-F043-9B5B-5004EACB4597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E767D95-43E3-3049-8BA9-B31CBB1726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550" y="2085779"/>
            <a:ext cx="5886450" cy="3654425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/>
            </a:lvl1pPr>
            <a:lvl2pPr marL="234950" indent="-227013">
              <a:tabLst/>
              <a:defRPr sz="20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/>
            </a:lvl3pPr>
            <a:lvl4pPr marL="808038" indent="-122238">
              <a:buFont typeface="System Font Regular"/>
              <a:buChar char="−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1701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8"/>
            <a:ext cx="5886450" cy="172520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TWO-LINE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7EF10FB-32B0-5F4F-B9FC-1C4FC64817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6377" y="2535464"/>
            <a:ext cx="3501913" cy="2544762"/>
          </a:xfrm>
          <a:custGeom>
            <a:avLst/>
            <a:gdLst>
              <a:gd name="connsiteX0" fmla="*/ 1137975 w 3501913"/>
              <a:gd name="connsiteY0" fmla="*/ 0 h 2544762"/>
              <a:gd name="connsiteX1" fmla="*/ 3501913 w 3501913"/>
              <a:gd name="connsiteY1" fmla="*/ 0 h 2544762"/>
              <a:gd name="connsiteX2" fmla="*/ 2373366 w 3501913"/>
              <a:gd name="connsiteY2" fmla="*/ 2544762 h 2544762"/>
              <a:gd name="connsiteX3" fmla="*/ 0 w 3501913"/>
              <a:gd name="connsiteY3" fmla="*/ 2544762 h 2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913" h="2544762">
                <a:moveTo>
                  <a:pt x="1137975" y="0"/>
                </a:moveTo>
                <a:lnTo>
                  <a:pt x="3501913" y="0"/>
                </a:lnTo>
                <a:lnTo>
                  <a:pt x="2373366" y="2544762"/>
                </a:lnTo>
                <a:lnTo>
                  <a:pt x="0" y="25447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848DC7-00A9-134B-98D2-1C735B53B7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9841" y="-10353"/>
            <a:ext cx="3492401" cy="2544762"/>
          </a:xfrm>
          <a:custGeom>
            <a:avLst/>
            <a:gdLst>
              <a:gd name="connsiteX0" fmla="*/ 1137974 w 3492401"/>
              <a:gd name="connsiteY0" fmla="*/ 0 h 2544762"/>
              <a:gd name="connsiteX1" fmla="*/ 3492401 w 3492401"/>
              <a:gd name="connsiteY1" fmla="*/ 0 h 2544762"/>
              <a:gd name="connsiteX2" fmla="*/ 2363854 w 3492401"/>
              <a:gd name="connsiteY2" fmla="*/ 2544762 h 2544762"/>
              <a:gd name="connsiteX3" fmla="*/ 0 w 3492401"/>
              <a:gd name="connsiteY3" fmla="*/ 2544762 h 2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01" h="2544762">
                <a:moveTo>
                  <a:pt x="1137974" y="0"/>
                </a:moveTo>
                <a:lnTo>
                  <a:pt x="3492401" y="0"/>
                </a:lnTo>
                <a:lnTo>
                  <a:pt x="2363854" y="2544762"/>
                </a:lnTo>
                <a:lnTo>
                  <a:pt x="0" y="254476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76DC0C9-1179-324F-AC40-A6680203CD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4826" y="2535464"/>
            <a:ext cx="3501913" cy="2544762"/>
          </a:xfrm>
          <a:custGeom>
            <a:avLst/>
            <a:gdLst>
              <a:gd name="connsiteX0" fmla="*/ 1137975 w 3501913"/>
              <a:gd name="connsiteY0" fmla="*/ 0 h 2544762"/>
              <a:gd name="connsiteX1" fmla="*/ 3501913 w 3501913"/>
              <a:gd name="connsiteY1" fmla="*/ 0 h 2544762"/>
              <a:gd name="connsiteX2" fmla="*/ 2373366 w 3501913"/>
              <a:gd name="connsiteY2" fmla="*/ 2544762 h 2544762"/>
              <a:gd name="connsiteX3" fmla="*/ 0 w 3501913"/>
              <a:gd name="connsiteY3" fmla="*/ 2544762 h 2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913" h="2544762">
                <a:moveTo>
                  <a:pt x="1137975" y="0"/>
                </a:moveTo>
                <a:lnTo>
                  <a:pt x="3501913" y="0"/>
                </a:lnTo>
                <a:lnTo>
                  <a:pt x="2373366" y="2544762"/>
                </a:lnTo>
                <a:lnTo>
                  <a:pt x="0" y="254476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1E9C9B1-E35B-704E-AD23-0325014AB4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28290" y="-10353"/>
            <a:ext cx="3492401" cy="2544762"/>
          </a:xfrm>
          <a:custGeom>
            <a:avLst/>
            <a:gdLst>
              <a:gd name="connsiteX0" fmla="*/ 1137974 w 3492401"/>
              <a:gd name="connsiteY0" fmla="*/ 0 h 2544762"/>
              <a:gd name="connsiteX1" fmla="*/ 3492401 w 3492401"/>
              <a:gd name="connsiteY1" fmla="*/ 0 h 2544762"/>
              <a:gd name="connsiteX2" fmla="*/ 2363854 w 3492401"/>
              <a:gd name="connsiteY2" fmla="*/ 2544762 h 2544762"/>
              <a:gd name="connsiteX3" fmla="*/ 0 w 3492401"/>
              <a:gd name="connsiteY3" fmla="*/ 2544762 h 2544762"/>
              <a:gd name="connsiteX0" fmla="*/ 1137974 w 3492401"/>
              <a:gd name="connsiteY0" fmla="*/ 0 h 2544762"/>
              <a:gd name="connsiteX1" fmla="*/ 3492401 w 3492401"/>
              <a:gd name="connsiteY1" fmla="*/ 0 h 2544762"/>
              <a:gd name="connsiteX2" fmla="*/ 2363854 w 3492401"/>
              <a:gd name="connsiteY2" fmla="*/ 2544762 h 2544762"/>
              <a:gd name="connsiteX3" fmla="*/ 0 w 3492401"/>
              <a:gd name="connsiteY3" fmla="*/ 2544762 h 2544762"/>
              <a:gd name="connsiteX4" fmla="*/ 1137974 w 3492401"/>
              <a:gd name="connsiteY4" fmla="*/ 0 h 2544762"/>
              <a:gd name="connsiteX0" fmla="*/ 1109693 w 3492401"/>
              <a:gd name="connsiteY0" fmla="*/ 0 h 2544762"/>
              <a:gd name="connsiteX1" fmla="*/ 3492401 w 3492401"/>
              <a:gd name="connsiteY1" fmla="*/ 0 h 2544762"/>
              <a:gd name="connsiteX2" fmla="*/ 2363854 w 3492401"/>
              <a:gd name="connsiteY2" fmla="*/ 2544762 h 2544762"/>
              <a:gd name="connsiteX3" fmla="*/ 0 w 3492401"/>
              <a:gd name="connsiteY3" fmla="*/ 2544762 h 2544762"/>
              <a:gd name="connsiteX4" fmla="*/ 1109693 w 3492401"/>
              <a:gd name="connsiteY4" fmla="*/ 0 h 25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401" h="2544762">
                <a:moveTo>
                  <a:pt x="1109693" y="0"/>
                </a:moveTo>
                <a:lnTo>
                  <a:pt x="3492401" y="0"/>
                </a:lnTo>
                <a:lnTo>
                  <a:pt x="2363854" y="2544762"/>
                </a:lnTo>
                <a:lnTo>
                  <a:pt x="0" y="2544762"/>
                </a:lnTo>
                <a:lnTo>
                  <a:pt x="110969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3456DE-139C-6241-91FF-CBE3893ED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B4D78B-D166-7D49-A434-797DEC4249C8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4DD41F-BB56-2941-8F60-2584E8C89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AD27A3-CBEB-6F42-B68D-E2D41A35E002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12BEE4-0E81-A24C-9F63-310AB47238D4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F7C95B8-DE1C-164A-AD47-397C6440EE5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53070F-2D3A-004A-835A-F7C07FB17E64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E7E274-862C-B14C-B31A-823EF2665D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550" y="2085779"/>
            <a:ext cx="5886450" cy="3654425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/>
            </a:lvl1pPr>
            <a:lvl2pPr marL="234950" indent="-227013">
              <a:tabLst/>
              <a:defRPr sz="20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/>
            </a:lvl3pPr>
            <a:lvl4pPr marL="808038" indent="-122238">
              <a:buFont typeface="System Font Regular"/>
              <a:buChar char="−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3061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8"/>
            <a:ext cx="5886450" cy="16042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TWO-LINE 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C602A-38D1-0F45-A4C0-B511BCFE9AAF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5E058F-3932-4047-9B75-3AB7CCB59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EC8A8-D048-6F4B-81B9-4A9BBDF23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37DE1F-2CF5-B74C-91C4-52BC8A3774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4489" y="1"/>
            <a:ext cx="2663684" cy="2742688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A7FC6EE-DB2D-294A-92BE-315137E19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28174" y="0"/>
            <a:ext cx="2663826" cy="273326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CF73C78-DA48-E049-8ADD-DB5CFA783C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64487" y="2743200"/>
            <a:ext cx="2663687" cy="273326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A3B0152-C037-7441-B264-276EF7EE5F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28175" y="2738544"/>
            <a:ext cx="2663826" cy="273326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BC396-C0F6-1B4A-B68F-0B97639BE83E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B46ADF-CD18-6044-A55E-5EB493DFA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FEB5F5-7016-A942-A9B8-F96D874AC924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D7027B-2543-414E-98EC-EC305C201D5A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48D3E51-2AEF-BD4D-BAA1-EF628947F48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8F390E-7D34-8A43-8596-6987DC595D7D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8AC8B29-46E0-DF45-81A8-943F041220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550" y="2085779"/>
            <a:ext cx="5886450" cy="3654425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/>
            </a:lvl1pPr>
            <a:lvl2pPr marL="234950" indent="-227013">
              <a:tabLst/>
              <a:defRPr sz="20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/>
            </a:lvl3pPr>
            <a:lvl4pPr marL="808038" indent="-122238">
              <a:buFont typeface="System Font Regular"/>
              <a:buChar char="−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46934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5886450" cy="15571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TWO-LINE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3456DE-139C-6241-91FF-CBE3893ED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B8FF1F0-E412-E24F-A9B6-028F5D3795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4489" y="1"/>
            <a:ext cx="2663684" cy="2742688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DE62421-C12E-504F-85FD-9CC5A29A8E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28174" y="0"/>
            <a:ext cx="2663826" cy="273326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CCA77E3-B98B-AA46-B26E-D4CD309FFA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64487" y="2743200"/>
            <a:ext cx="2663687" cy="273326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6425BB0-C2C3-0543-A7FD-DFB8CB3F65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28175" y="2738544"/>
            <a:ext cx="2663826" cy="273326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22AE94-5B60-7645-B47F-DC3EE1FFA102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6332E-7B22-F943-B5EA-E17718EEE2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9BD227-7ACF-B941-AAEF-FAFF54A873E5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B16026-27A2-764E-8280-B9BCF302CD8E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27DC700-534C-CC4E-A213-5B2A21556EFD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07F737-568F-8546-9BE3-1E39A0D3D11D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406ED93-7EE9-A64D-8963-55855AAF39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550" y="2085779"/>
            <a:ext cx="5886450" cy="3654425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/>
            </a:lvl1pPr>
            <a:lvl2pPr marL="234950" indent="-227013">
              <a:tabLst/>
              <a:defRPr sz="20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/>
            </a:lvl3pPr>
            <a:lvl4pPr marL="808038" indent="-122238">
              <a:buFont typeface="System Font Regular"/>
              <a:buChar char="−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5352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6732977-C6A0-3D44-914C-DF6142AF4A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9550" y="3321689"/>
            <a:ext cx="10515600" cy="2539808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60679F-C3B7-D54C-897F-110853211485}"/>
              </a:ext>
            </a:extLst>
          </p:cNvPr>
          <p:cNvSpPr/>
          <p:nvPr userDrawn="1"/>
        </p:nvSpPr>
        <p:spPr>
          <a:xfrm>
            <a:off x="0" y="-9427"/>
            <a:ext cx="12192000" cy="1776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BA189DF-9F68-EA46-B37D-F66F75B404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3295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A87E48D-45A3-DF45-A545-470A677C31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4380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D25BD6E-1477-ED43-B5FE-3C974AAA93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5465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F5A53BB-C1D2-8940-AE90-71B180D105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6550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5F072D5-3491-EE4D-A11D-FCE7F8862D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1654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48811CE-DD9C-3644-AFD4-BC3B3F5D31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94990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6" descr="Icon, circle&#10;&#10;Description automatically generated">
            <a:extLst>
              <a:ext uri="{FF2B5EF4-FFF2-40B4-BE49-F238E27FC236}">
                <a16:creationId xmlns:a16="http://schemas.microsoft.com/office/drawing/2014/main" id="{5EEB14AB-5968-2C42-8874-56C3D8614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476"/>
            <a:ext cx="3186562" cy="1792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71993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27AF7A-2EC1-1341-8700-AFE3AAD2404B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0B5284-2239-334A-8AB0-28C7CA53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15E0EE-8407-EE4D-9C76-86C8D71DD6F3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035C28-DE95-A34E-8453-4E5A6EFB7717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EAA50F61-2E70-D34B-8B96-6BE5AA0A496C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5F2394-BA01-6847-AC91-B643871EBAC1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5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71993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CC5C29-B05C-C043-85EF-C7DEDF650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8982C75-3B49-1E4C-AD1E-81A1ED2348E8}"/>
              </a:ext>
            </a:extLst>
          </p:cNvPr>
          <p:cNvSpPr/>
          <p:nvPr userDrawn="1"/>
        </p:nvSpPr>
        <p:spPr>
          <a:xfrm>
            <a:off x="0" y="-9427"/>
            <a:ext cx="12192000" cy="1768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368D66C-A978-2145-BC2F-628247BA97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3295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3AF2618-F4A7-924A-841A-BC0FA42C48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4380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07A9A80-B762-154A-B1C2-9D9C14476D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5465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5755A17-90C3-9F4C-972E-4EA2EF4BE0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6550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34DA9C7-A82E-A047-A975-CD909FF13D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1654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D775DAB-D628-134F-B102-DAFA6A9396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94990" y="0"/>
            <a:ext cx="2295240" cy="1768122"/>
          </a:xfrm>
          <a:custGeom>
            <a:avLst/>
            <a:gdLst>
              <a:gd name="connsiteX0" fmla="*/ 784124 w 2295240"/>
              <a:gd name="connsiteY0" fmla="*/ 0 h 1768122"/>
              <a:gd name="connsiteX1" fmla="*/ 2295240 w 2295240"/>
              <a:gd name="connsiteY1" fmla="*/ 0 h 1768122"/>
              <a:gd name="connsiteX2" fmla="*/ 1538553 w 2295240"/>
              <a:gd name="connsiteY2" fmla="*/ 1768122 h 1768122"/>
              <a:gd name="connsiteX3" fmla="*/ 0 w 2295240"/>
              <a:gd name="connsiteY3" fmla="*/ 1768122 h 17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240" h="1768122">
                <a:moveTo>
                  <a:pt x="784124" y="0"/>
                </a:moveTo>
                <a:lnTo>
                  <a:pt x="2295240" y="0"/>
                </a:lnTo>
                <a:lnTo>
                  <a:pt x="1538553" y="1768122"/>
                </a:lnTo>
                <a:lnTo>
                  <a:pt x="0" y="176812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6" name="Picture 25" descr="Icon, circle&#10;&#10;Description automatically generated">
            <a:extLst>
              <a:ext uri="{FF2B5EF4-FFF2-40B4-BE49-F238E27FC236}">
                <a16:creationId xmlns:a16="http://schemas.microsoft.com/office/drawing/2014/main" id="{E261B31A-1322-1C44-9396-2CDB5BB8B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476"/>
            <a:ext cx="3186562" cy="17928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61032D-1C5F-4945-9D4C-C5683A67F510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55E473-29B4-B741-85B3-CD67186A2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3A3F66-742D-4349-8E05-C9474DF6B81E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5DB30B-B7B3-B748-AF88-F1950E3317CA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B6B968A-FE2D-CC48-8BBF-7144798E6544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03455F-0A1F-5240-ABE3-80F7E1ABC00A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F0008F3-70D6-A44B-9F1F-203F58913C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9550" y="3321689"/>
            <a:ext cx="10515600" cy="2539808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8149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6304A5B-6E0A-2A48-BC96-76C24C2AC4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2864488"/>
            <a:ext cx="10515600" cy="2539808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0679F-C3B7-D54C-897F-110853211485}"/>
              </a:ext>
            </a:extLst>
          </p:cNvPr>
          <p:cNvSpPr/>
          <p:nvPr userDrawn="1"/>
        </p:nvSpPr>
        <p:spPr>
          <a:xfrm>
            <a:off x="0" y="0"/>
            <a:ext cx="12192000" cy="126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5BF592E-5FF4-1344-AC27-A17B65090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4" y="2"/>
            <a:ext cx="1753093" cy="1269399"/>
          </a:xfrm>
          <a:custGeom>
            <a:avLst/>
            <a:gdLst>
              <a:gd name="connsiteX0" fmla="*/ 562951 w 1753093"/>
              <a:gd name="connsiteY0" fmla="*/ 0 h 1269399"/>
              <a:gd name="connsiteX1" fmla="*/ 1753093 w 1753093"/>
              <a:gd name="connsiteY1" fmla="*/ 0 h 1269399"/>
              <a:gd name="connsiteX2" fmla="*/ 1209840 w 1753093"/>
              <a:gd name="connsiteY2" fmla="*/ 1269399 h 1269399"/>
              <a:gd name="connsiteX3" fmla="*/ 0 w 1753093"/>
              <a:gd name="connsiteY3" fmla="*/ 1269399 h 1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093" h="1269399">
                <a:moveTo>
                  <a:pt x="562951" y="0"/>
                </a:moveTo>
                <a:lnTo>
                  <a:pt x="1753093" y="0"/>
                </a:lnTo>
                <a:lnTo>
                  <a:pt x="1209840" y="1269399"/>
                </a:lnTo>
                <a:lnTo>
                  <a:pt x="0" y="1269399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714793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ADBDF1A-D605-FB4B-8AA4-078DC2ACF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95692" y="2"/>
            <a:ext cx="1753093" cy="1269399"/>
          </a:xfrm>
          <a:custGeom>
            <a:avLst/>
            <a:gdLst>
              <a:gd name="connsiteX0" fmla="*/ 562951 w 1753093"/>
              <a:gd name="connsiteY0" fmla="*/ 0 h 1269399"/>
              <a:gd name="connsiteX1" fmla="*/ 1753093 w 1753093"/>
              <a:gd name="connsiteY1" fmla="*/ 0 h 1269399"/>
              <a:gd name="connsiteX2" fmla="*/ 1209840 w 1753093"/>
              <a:gd name="connsiteY2" fmla="*/ 1269399 h 1269399"/>
              <a:gd name="connsiteX3" fmla="*/ 0 w 1753093"/>
              <a:gd name="connsiteY3" fmla="*/ 1269399 h 1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093" h="1269399">
                <a:moveTo>
                  <a:pt x="562951" y="0"/>
                </a:moveTo>
                <a:lnTo>
                  <a:pt x="1753093" y="0"/>
                </a:lnTo>
                <a:lnTo>
                  <a:pt x="1209840" y="1269399"/>
                </a:lnTo>
                <a:lnTo>
                  <a:pt x="0" y="12693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1998856-86BB-3549-A1F3-50E68DD564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86540" y="2"/>
            <a:ext cx="1753093" cy="1269399"/>
          </a:xfrm>
          <a:custGeom>
            <a:avLst/>
            <a:gdLst>
              <a:gd name="connsiteX0" fmla="*/ 562951 w 1753093"/>
              <a:gd name="connsiteY0" fmla="*/ 0 h 1269399"/>
              <a:gd name="connsiteX1" fmla="*/ 1753093 w 1753093"/>
              <a:gd name="connsiteY1" fmla="*/ 0 h 1269399"/>
              <a:gd name="connsiteX2" fmla="*/ 1209840 w 1753093"/>
              <a:gd name="connsiteY2" fmla="*/ 1269399 h 1269399"/>
              <a:gd name="connsiteX3" fmla="*/ 0 w 1753093"/>
              <a:gd name="connsiteY3" fmla="*/ 1269399 h 1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093" h="1269399">
                <a:moveTo>
                  <a:pt x="562951" y="0"/>
                </a:moveTo>
                <a:lnTo>
                  <a:pt x="1753093" y="0"/>
                </a:lnTo>
                <a:lnTo>
                  <a:pt x="1209840" y="1269399"/>
                </a:lnTo>
                <a:lnTo>
                  <a:pt x="0" y="1269399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9D935FC-B676-4A4F-829A-080C8CAE2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77388" y="2"/>
            <a:ext cx="1753093" cy="1269399"/>
          </a:xfrm>
          <a:custGeom>
            <a:avLst/>
            <a:gdLst>
              <a:gd name="connsiteX0" fmla="*/ 562951 w 1753093"/>
              <a:gd name="connsiteY0" fmla="*/ 0 h 1269399"/>
              <a:gd name="connsiteX1" fmla="*/ 1753093 w 1753093"/>
              <a:gd name="connsiteY1" fmla="*/ 0 h 1269399"/>
              <a:gd name="connsiteX2" fmla="*/ 1209840 w 1753093"/>
              <a:gd name="connsiteY2" fmla="*/ 1269399 h 1269399"/>
              <a:gd name="connsiteX3" fmla="*/ 0 w 1753093"/>
              <a:gd name="connsiteY3" fmla="*/ 1269399 h 1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093" h="1269399">
                <a:moveTo>
                  <a:pt x="562951" y="0"/>
                </a:moveTo>
                <a:lnTo>
                  <a:pt x="1753093" y="0"/>
                </a:lnTo>
                <a:lnTo>
                  <a:pt x="1209840" y="1269399"/>
                </a:lnTo>
                <a:lnTo>
                  <a:pt x="0" y="12693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89755CF-0326-5940-A279-F5B2BB45E8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68236" y="2"/>
            <a:ext cx="1753093" cy="1269399"/>
          </a:xfrm>
          <a:custGeom>
            <a:avLst/>
            <a:gdLst>
              <a:gd name="connsiteX0" fmla="*/ 562951 w 1753093"/>
              <a:gd name="connsiteY0" fmla="*/ 0 h 1269399"/>
              <a:gd name="connsiteX1" fmla="*/ 1753093 w 1753093"/>
              <a:gd name="connsiteY1" fmla="*/ 0 h 1269399"/>
              <a:gd name="connsiteX2" fmla="*/ 1209840 w 1753093"/>
              <a:gd name="connsiteY2" fmla="*/ 1269399 h 1269399"/>
              <a:gd name="connsiteX3" fmla="*/ 0 w 1753093"/>
              <a:gd name="connsiteY3" fmla="*/ 1269399 h 1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093" h="1269399">
                <a:moveTo>
                  <a:pt x="562951" y="0"/>
                </a:moveTo>
                <a:lnTo>
                  <a:pt x="1753093" y="0"/>
                </a:lnTo>
                <a:lnTo>
                  <a:pt x="1209840" y="1269399"/>
                </a:lnTo>
                <a:lnTo>
                  <a:pt x="0" y="1269399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F893F8D-E0F5-EE4D-B87D-2EF1B67398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9084" y="2"/>
            <a:ext cx="1753093" cy="1269399"/>
          </a:xfrm>
          <a:custGeom>
            <a:avLst/>
            <a:gdLst>
              <a:gd name="connsiteX0" fmla="*/ 562951 w 1753093"/>
              <a:gd name="connsiteY0" fmla="*/ 0 h 1269399"/>
              <a:gd name="connsiteX1" fmla="*/ 1753093 w 1753093"/>
              <a:gd name="connsiteY1" fmla="*/ 0 h 1269399"/>
              <a:gd name="connsiteX2" fmla="*/ 1209840 w 1753093"/>
              <a:gd name="connsiteY2" fmla="*/ 1269399 h 1269399"/>
              <a:gd name="connsiteX3" fmla="*/ 0 w 1753093"/>
              <a:gd name="connsiteY3" fmla="*/ 1269399 h 1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093" h="1269399">
                <a:moveTo>
                  <a:pt x="562951" y="0"/>
                </a:moveTo>
                <a:lnTo>
                  <a:pt x="1753093" y="0"/>
                </a:lnTo>
                <a:lnTo>
                  <a:pt x="1209840" y="1269399"/>
                </a:lnTo>
                <a:lnTo>
                  <a:pt x="0" y="12693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E1C6AEDE-1A78-654D-8B3B-19B033AFFF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49932" y="2"/>
            <a:ext cx="1753093" cy="1269399"/>
          </a:xfrm>
          <a:custGeom>
            <a:avLst/>
            <a:gdLst>
              <a:gd name="connsiteX0" fmla="*/ 562951 w 1753093"/>
              <a:gd name="connsiteY0" fmla="*/ 0 h 1269399"/>
              <a:gd name="connsiteX1" fmla="*/ 1753093 w 1753093"/>
              <a:gd name="connsiteY1" fmla="*/ 0 h 1269399"/>
              <a:gd name="connsiteX2" fmla="*/ 1209840 w 1753093"/>
              <a:gd name="connsiteY2" fmla="*/ 1269399 h 1269399"/>
              <a:gd name="connsiteX3" fmla="*/ 0 w 1753093"/>
              <a:gd name="connsiteY3" fmla="*/ 1269399 h 12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093" h="1269399">
                <a:moveTo>
                  <a:pt x="562951" y="0"/>
                </a:moveTo>
                <a:lnTo>
                  <a:pt x="1753093" y="0"/>
                </a:lnTo>
                <a:lnTo>
                  <a:pt x="1209840" y="1269399"/>
                </a:lnTo>
                <a:lnTo>
                  <a:pt x="0" y="1269399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2EF3E0-C6F8-CD48-87FC-DB9C57A1A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998" y="-16476"/>
            <a:ext cx="2286002" cy="12858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7718E4-7EF3-2F48-9E42-A2988485975C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FEF946-9B53-CE4C-B557-3E98C82B9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627097D-598C-7A41-8601-098FEB008783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55B857-9240-3E4C-B8FA-3C87B2FC5E4E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AC35E97-52C8-BE47-99BF-F2F398C1AA80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9F509-35E8-C14D-BC4B-8E7D203EA735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36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D3407B6-017C-B341-8FB2-2EF6D079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1312863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510694-49C7-8541-B2A6-2680E45193C3}"/>
              </a:ext>
            </a:extLst>
          </p:cNvPr>
          <p:cNvSpPr/>
          <p:nvPr userDrawn="1"/>
        </p:nvSpPr>
        <p:spPr>
          <a:xfrm>
            <a:off x="0" y="5613314"/>
            <a:ext cx="12192000" cy="126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4BA74-0C54-8745-BDE6-19D7EE4A6F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082" y="6064920"/>
            <a:ext cx="1629992" cy="44220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78EB87C-6687-2C4D-B7E0-1AC89B694A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473E4DF-C064-7940-9817-BBDAD70E82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44" y="5613314"/>
            <a:ext cx="1749569" cy="1261163"/>
          </a:xfrm>
          <a:custGeom>
            <a:avLst/>
            <a:gdLst>
              <a:gd name="connsiteX0" fmla="*/ 559299 w 1749569"/>
              <a:gd name="connsiteY0" fmla="*/ 0 h 1261163"/>
              <a:gd name="connsiteX1" fmla="*/ 1749569 w 1749569"/>
              <a:gd name="connsiteY1" fmla="*/ 0 h 1261163"/>
              <a:gd name="connsiteX2" fmla="*/ 1209840 w 1749569"/>
              <a:gd name="connsiteY2" fmla="*/ 1261163 h 1261163"/>
              <a:gd name="connsiteX3" fmla="*/ 0 w 1749569"/>
              <a:gd name="connsiteY3" fmla="*/ 1261163 h 126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569" h="1261163">
                <a:moveTo>
                  <a:pt x="559299" y="0"/>
                </a:moveTo>
                <a:lnTo>
                  <a:pt x="1749569" y="0"/>
                </a:lnTo>
                <a:lnTo>
                  <a:pt x="1209840" y="1261163"/>
                </a:lnTo>
                <a:lnTo>
                  <a:pt x="0" y="1261163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141997B-FEE2-2546-A0D4-C6E3A2C2D8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95692" y="5613314"/>
            <a:ext cx="1749569" cy="1261163"/>
          </a:xfrm>
          <a:custGeom>
            <a:avLst/>
            <a:gdLst>
              <a:gd name="connsiteX0" fmla="*/ 559299 w 1749569"/>
              <a:gd name="connsiteY0" fmla="*/ 0 h 1261163"/>
              <a:gd name="connsiteX1" fmla="*/ 1749569 w 1749569"/>
              <a:gd name="connsiteY1" fmla="*/ 0 h 1261163"/>
              <a:gd name="connsiteX2" fmla="*/ 1209840 w 1749569"/>
              <a:gd name="connsiteY2" fmla="*/ 1261163 h 1261163"/>
              <a:gd name="connsiteX3" fmla="*/ 0 w 1749569"/>
              <a:gd name="connsiteY3" fmla="*/ 1261163 h 126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569" h="1261163">
                <a:moveTo>
                  <a:pt x="559299" y="0"/>
                </a:moveTo>
                <a:lnTo>
                  <a:pt x="1749569" y="0"/>
                </a:lnTo>
                <a:lnTo>
                  <a:pt x="1209840" y="1261163"/>
                </a:lnTo>
                <a:lnTo>
                  <a:pt x="0" y="12611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E61FE2A5-4F39-F343-90EF-A1D1A1878C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86540" y="5613314"/>
            <a:ext cx="1749569" cy="1261163"/>
          </a:xfrm>
          <a:custGeom>
            <a:avLst/>
            <a:gdLst>
              <a:gd name="connsiteX0" fmla="*/ 559299 w 1749569"/>
              <a:gd name="connsiteY0" fmla="*/ 0 h 1261163"/>
              <a:gd name="connsiteX1" fmla="*/ 1749569 w 1749569"/>
              <a:gd name="connsiteY1" fmla="*/ 0 h 1261163"/>
              <a:gd name="connsiteX2" fmla="*/ 1209840 w 1749569"/>
              <a:gd name="connsiteY2" fmla="*/ 1261163 h 1261163"/>
              <a:gd name="connsiteX3" fmla="*/ 0 w 1749569"/>
              <a:gd name="connsiteY3" fmla="*/ 1261163 h 126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569" h="1261163">
                <a:moveTo>
                  <a:pt x="559299" y="0"/>
                </a:moveTo>
                <a:lnTo>
                  <a:pt x="1749569" y="0"/>
                </a:lnTo>
                <a:lnTo>
                  <a:pt x="1209840" y="1261163"/>
                </a:lnTo>
                <a:lnTo>
                  <a:pt x="0" y="1261163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21739E-1164-4A4D-A888-9654ECC66C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77388" y="5613314"/>
            <a:ext cx="1749569" cy="1261163"/>
          </a:xfrm>
          <a:custGeom>
            <a:avLst/>
            <a:gdLst>
              <a:gd name="connsiteX0" fmla="*/ 559299 w 1749569"/>
              <a:gd name="connsiteY0" fmla="*/ 0 h 1261163"/>
              <a:gd name="connsiteX1" fmla="*/ 1749569 w 1749569"/>
              <a:gd name="connsiteY1" fmla="*/ 0 h 1261163"/>
              <a:gd name="connsiteX2" fmla="*/ 1209840 w 1749569"/>
              <a:gd name="connsiteY2" fmla="*/ 1261163 h 1261163"/>
              <a:gd name="connsiteX3" fmla="*/ 0 w 1749569"/>
              <a:gd name="connsiteY3" fmla="*/ 1261163 h 126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569" h="1261163">
                <a:moveTo>
                  <a:pt x="559299" y="0"/>
                </a:moveTo>
                <a:lnTo>
                  <a:pt x="1749569" y="0"/>
                </a:lnTo>
                <a:lnTo>
                  <a:pt x="1209840" y="1261163"/>
                </a:lnTo>
                <a:lnTo>
                  <a:pt x="0" y="12611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CFEE3D9-4F34-C145-B2EE-E306CA639F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68236" y="5613314"/>
            <a:ext cx="1749569" cy="1261163"/>
          </a:xfrm>
          <a:custGeom>
            <a:avLst/>
            <a:gdLst>
              <a:gd name="connsiteX0" fmla="*/ 559299 w 1749569"/>
              <a:gd name="connsiteY0" fmla="*/ 0 h 1261163"/>
              <a:gd name="connsiteX1" fmla="*/ 1749569 w 1749569"/>
              <a:gd name="connsiteY1" fmla="*/ 0 h 1261163"/>
              <a:gd name="connsiteX2" fmla="*/ 1209840 w 1749569"/>
              <a:gd name="connsiteY2" fmla="*/ 1261163 h 1261163"/>
              <a:gd name="connsiteX3" fmla="*/ 0 w 1749569"/>
              <a:gd name="connsiteY3" fmla="*/ 1261163 h 126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569" h="1261163">
                <a:moveTo>
                  <a:pt x="559299" y="0"/>
                </a:moveTo>
                <a:lnTo>
                  <a:pt x="1749569" y="0"/>
                </a:lnTo>
                <a:lnTo>
                  <a:pt x="1209840" y="1261163"/>
                </a:lnTo>
                <a:lnTo>
                  <a:pt x="0" y="1261163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9FFCD3F-D3B0-DD44-B3F4-F8C6B13D91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9084" y="5613314"/>
            <a:ext cx="1749569" cy="1261163"/>
          </a:xfrm>
          <a:custGeom>
            <a:avLst/>
            <a:gdLst>
              <a:gd name="connsiteX0" fmla="*/ 559299 w 1749569"/>
              <a:gd name="connsiteY0" fmla="*/ 0 h 1261163"/>
              <a:gd name="connsiteX1" fmla="*/ 1749569 w 1749569"/>
              <a:gd name="connsiteY1" fmla="*/ 0 h 1261163"/>
              <a:gd name="connsiteX2" fmla="*/ 1209840 w 1749569"/>
              <a:gd name="connsiteY2" fmla="*/ 1261163 h 1261163"/>
              <a:gd name="connsiteX3" fmla="*/ 0 w 1749569"/>
              <a:gd name="connsiteY3" fmla="*/ 1261163 h 126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569" h="1261163">
                <a:moveTo>
                  <a:pt x="559299" y="0"/>
                </a:moveTo>
                <a:lnTo>
                  <a:pt x="1749569" y="0"/>
                </a:lnTo>
                <a:lnTo>
                  <a:pt x="1209840" y="1261163"/>
                </a:lnTo>
                <a:lnTo>
                  <a:pt x="0" y="12611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D62E93D-F253-B542-9ED8-DAE581A320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49932" y="5613314"/>
            <a:ext cx="1749568" cy="1261163"/>
          </a:xfrm>
          <a:custGeom>
            <a:avLst/>
            <a:gdLst>
              <a:gd name="connsiteX0" fmla="*/ 559299 w 1749568"/>
              <a:gd name="connsiteY0" fmla="*/ 0 h 1261163"/>
              <a:gd name="connsiteX1" fmla="*/ 1749568 w 1749568"/>
              <a:gd name="connsiteY1" fmla="*/ 0 h 1261163"/>
              <a:gd name="connsiteX2" fmla="*/ 1209840 w 1749568"/>
              <a:gd name="connsiteY2" fmla="*/ 1261163 h 1261163"/>
              <a:gd name="connsiteX3" fmla="*/ 0 w 1749568"/>
              <a:gd name="connsiteY3" fmla="*/ 1261163 h 126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568" h="1261163">
                <a:moveTo>
                  <a:pt x="559299" y="0"/>
                </a:moveTo>
                <a:lnTo>
                  <a:pt x="1749568" y="0"/>
                </a:lnTo>
                <a:lnTo>
                  <a:pt x="1209840" y="1261163"/>
                </a:lnTo>
                <a:lnTo>
                  <a:pt x="0" y="1261163"/>
                </a:lnTo>
                <a:close/>
              </a:path>
            </a:pathLst>
          </a:custGeom>
          <a:solidFill>
            <a:srgbClr val="0258FF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8978D70-9278-B94D-946A-AD9176F14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5998" y="5588600"/>
            <a:ext cx="2286002" cy="12858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C842CE-5D37-FD4F-8711-F344ED9D7258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F4DCB5-5D0B-AE49-93F5-4070E1F6E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EE416D1-3F9F-6D41-821B-70B55175ED64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45F7C7-F933-C948-B2E1-EF5E44187BF6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B008371-FAEA-5A45-A5E0-B2E451CC7360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BD32D4-0C4B-0440-A1BD-E4A62F419097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64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60679F-C3B7-D54C-897F-110853211485}"/>
              </a:ext>
            </a:extLst>
          </p:cNvPr>
          <p:cNvSpPr/>
          <p:nvPr userDrawn="1"/>
        </p:nvSpPr>
        <p:spPr>
          <a:xfrm>
            <a:off x="0" y="-1"/>
            <a:ext cx="12192000" cy="1792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pic>
        <p:nvPicPr>
          <p:cNvPr id="17" name="Picture 16" descr="Icon, circle&#10;&#10;Description automatically generated">
            <a:extLst>
              <a:ext uri="{FF2B5EF4-FFF2-40B4-BE49-F238E27FC236}">
                <a16:creationId xmlns:a16="http://schemas.microsoft.com/office/drawing/2014/main" id="{5EEB14AB-5968-2C42-8874-56C3D8614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87"/>
            <a:ext cx="3186562" cy="1792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71993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1199A9-7F18-D14D-BA7F-8DF9DE8874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520816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D9992E47-6924-EE4C-ABB5-486B7025B2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9631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04B7FE4F-AF7E-AA40-9BFE-B12D55A0E93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78447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34DF4F5A-C7A7-A547-BA23-1DED1FDC8EC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7262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DEB71ED2-0F79-F945-80DF-BB50F0D0F4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36077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DD31D0F4-7B15-6C4F-932D-76E286B7C2A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164891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003AD0-2747-474A-BBF0-04B03189B5DB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A91428-D1F6-8B49-8A99-14B0F6E35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862BB9-7715-9544-8296-8BE8792B9A87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AFE649-11FC-2A4E-8E86-9AE909C108B5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C4CD780D-36B8-8047-9EF2-55F18B68C38A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B3BD10-4000-8C44-A7F3-3842B448BB49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8F7158B-257B-0E4D-94CB-B13E247840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9550" y="3321689"/>
            <a:ext cx="10515600" cy="2539808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992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ackground with Shapes +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413C722-D812-1A44-AF6E-10DDD53338D0}"/>
              </a:ext>
            </a:extLst>
          </p:cNvPr>
          <p:cNvSpPr/>
          <p:nvPr userDrawn="1"/>
        </p:nvSpPr>
        <p:spPr>
          <a:xfrm>
            <a:off x="0" y="1336803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D5B94-30AA-6A42-ADBF-BE6CBBF4F1E6}"/>
              </a:ext>
            </a:extLst>
          </p:cNvPr>
          <p:cNvSpPr/>
          <p:nvPr userDrawn="1"/>
        </p:nvSpPr>
        <p:spPr>
          <a:xfrm>
            <a:off x="2438400" y="0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9DFC5C-CA7A-AB46-8807-6DE2921001F9}"/>
              </a:ext>
            </a:extLst>
          </p:cNvPr>
          <p:cNvSpPr/>
          <p:nvPr userDrawn="1"/>
        </p:nvSpPr>
        <p:spPr>
          <a:xfrm>
            <a:off x="4876800" y="564120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945E5B-3FEB-8247-9847-DD6C1D039710}"/>
              </a:ext>
            </a:extLst>
          </p:cNvPr>
          <p:cNvSpPr/>
          <p:nvPr userDrawn="1"/>
        </p:nvSpPr>
        <p:spPr>
          <a:xfrm>
            <a:off x="7315200" y="1336803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248A30-FE66-B747-86AC-F694657785EE}"/>
              </a:ext>
            </a:extLst>
          </p:cNvPr>
          <p:cNvSpPr/>
          <p:nvPr userDrawn="1"/>
        </p:nvSpPr>
        <p:spPr>
          <a:xfrm>
            <a:off x="9753600" y="-82789"/>
            <a:ext cx="2438400" cy="4334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752B91-D57E-BC4C-BE40-FE3F7F4A7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2040535"/>
            <a:ext cx="7034424" cy="21078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5900" b="1" i="0" spc="-182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DIVIDER    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0" name="Holder 6">
            <a:extLst>
              <a:ext uri="{FF2B5EF4-FFF2-40B4-BE49-F238E27FC236}">
                <a16:creationId xmlns:a16="http://schemas.microsoft.com/office/drawing/2014/main" id="{D300724D-D0CB-2342-A9B2-E657CE9217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33741" y="6478711"/>
            <a:ext cx="170210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pc="6" smtClean="0"/>
            </a:lvl1pPr>
          </a:lstStyle>
          <a:p>
            <a:pPr marL="34271" algn="r">
              <a:lnSpc>
                <a:spcPts val="849"/>
              </a:lnSpc>
            </a:pPr>
            <a:fld id="{81D60167-4931-47E6-BA6A-407CBD079E47}" type="slidenum">
              <a:rPr lang="en-US" smtClean="0"/>
              <a:pPr marL="34271" algn="r">
                <a:lnSpc>
                  <a:spcPts val="849"/>
                </a:lnSpc>
              </a:pPr>
              <a:t>‹#›</a:t>
            </a:fld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4D0DBF3-89CC-F34F-AF01-6D5A2531D2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50" y="6428562"/>
            <a:ext cx="1322024" cy="163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7400" y="6400800"/>
            <a:ext cx="8915400" cy="1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172" userDrawn="1">
          <p15:clr>
            <a:srgbClr val="FBAE40"/>
          </p15:clr>
        </p15:guide>
        <p15:guide id="3" orient="horz" pos="4153" userDrawn="1">
          <p15:clr>
            <a:srgbClr val="FBAE40"/>
          </p15:clr>
        </p15:guide>
        <p15:guide id="8" pos="750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ext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60679F-C3B7-D54C-897F-110853211485}"/>
              </a:ext>
            </a:extLst>
          </p:cNvPr>
          <p:cNvSpPr/>
          <p:nvPr userDrawn="1"/>
        </p:nvSpPr>
        <p:spPr>
          <a:xfrm>
            <a:off x="0" y="-1"/>
            <a:ext cx="12192000" cy="1792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con, circle&#10;&#10;Description automatically generated">
            <a:extLst>
              <a:ext uri="{FF2B5EF4-FFF2-40B4-BE49-F238E27FC236}">
                <a16:creationId xmlns:a16="http://schemas.microsoft.com/office/drawing/2014/main" id="{5EEB14AB-5968-2C42-8874-56C3D8614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87"/>
            <a:ext cx="3186562" cy="1792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71993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2E2CD95-11CE-CE43-996B-56C0DBDA3E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520816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D481C1B-25F5-9340-998D-911462BFDA0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9631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104B1901-1E07-4745-BBF8-A0C4B013E91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78447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CF766C67-39C7-5A4D-B16B-6965E2A912C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7262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8C83A46D-1DCF-4545-A90C-CAB25ADDEE9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36077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9D7B5F38-A8ED-2041-A4C9-E45EBFD72F4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164891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11198E-105E-9546-9742-CCDF4966EC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E22487-1CAC-8149-A3BF-0323EF76AAAF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DD71E8-E803-6746-96BF-C245AADD9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7CDD3D-5C39-4E4C-8EFA-F318BA213702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C7B150-C94A-254A-BA34-8D08983E254E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35332EF-D74C-C948-B476-C8E0D1592FED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326079-70BE-3749-A0E2-C7A93AEF7566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E4BFEA3-B8B2-8448-ACCC-B8613C14D2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9550" y="3321689"/>
            <a:ext cx="10515600" cy="2539808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81005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ext_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60679F-C3B7-D54C-897F-110853211485}"/>
              </a:ext>
            </a:extLst>
          </p:cNvPr>
          <p:cNvSpPr/>
          <p:nvPr userDrawn="1"/>
        </p:nvSpPr>
        <p:spPr>
          <a:xfrm>
            <a:off x="0" y="-1"/>
            <a:ext cx="12192000" cy="1792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con, circle&#10;&#10;Description automatically generated">
            <a:extLst>
              <a:ext uri="{FF2B5EF4-FFF2-40B4-BE49-F238E27FC236}">
                <a16:creationId xmlns:a16="http://schemas.microsoft.com/office/drawing/2014/main" id="{5EEB14AB-5968-2C42-8874-56C3D8614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87"/>
            <a:ext cx="3186562" cy="1792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71993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2E2CD95-11CE-CE43-996B-56C0DBDA3E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520816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D481C1B-25F5-9340-998D-911462BFDA0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9631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104B1901-1E07-4745-BBF8-A0C4B013E91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78447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CF766C67-39C7-5A4D-B16B-6965E2A912C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7262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8C83A46D-1DCF-4545-A90C-CAB25ADDEE9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36077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9D7B5F38-A8ED-2041-A4C9-E45EBFD72F4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164891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Picture 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68F292B-59E0-864B-8B2E-54AD8517D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50" y="6305562"/>
            <a:ext cx="1103826" cy="2987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D69C94-F61E-3242-8CF6-10B42166B76D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062DC9-59B7-E547-9CA6-E14EEC19B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E9B65C-54E3-A048-BE3E-79B290AC7708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8D0C81-0EC2-E94C-8B4F-1181CFC94DFE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9001B5F-8389-A14E-8229-A7E9C05DF79C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BC5356-EF2C-7940-945F-2FA3B1F62EB5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471FF35-7787-BD4E-9CAC-2D77F6BBF3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9550" y="3321689"/>
            <a:ext cx="10515600" cy="2539808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>
                <a:solidFill>
                  <a:schemeClr val="bg1"/>
                </a:solidFill>
              </a:defRPr>
            </a:lvl1pPr>
            <a:lvl2pPr marL="234950" indent="-227013">
              <a:tabLst/>
              <a:defRPr sz="2400">
                <a:solidFill>
                  <a:schemeClr val="bg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600">
                <a:solidFill>
                  <a:schemeClr val="bg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1220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ext_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60679F-C3B7-D54C-897F-110853211485}"/>
              </a:ext>
            </a:extLst>
          </p:cNvPr>
          <p:cNvSpPr/>
          <p:nvPr userDrawn="1"/>
        </p:nvSpPr>
        <p:spPr>
          <a:xfrm>
            <a:off x="0" y="-1"/>
            <a:ext cx="12192000" cy="1792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con, circle&#10;&#10;Description automatically generated">
            <a:extLst>
              <a:ext uri="{FF2B5EF4-FFF2-40B4-BE49-F238E27FC236}">
                <a16:creationId xmlns:a16="http://schemas.microsoft.com/office/drawing/2014/main" id="{5EEB14AB-5968-2C42-8874-56C3D8614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87"/>
            <a:ext cx="3186562" cy="1792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71993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2E2CD95-11CE-CE43-996B-56C0DBDA3E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520816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D481C1B-25F5-9340-998D-911462BFDA0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9631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104B1901-1E07-4745-BBF8-A0C4B013E91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78447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CF766C67-39C7-5A4D-B16B-6965E2A912C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7262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8C83A46D-1DCF-4545-A90C-CAB25ADDEE9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36077" y="-14289"/>
            <a:ext cx="1671184" cy="180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9D7B5F38-A8ED-2041-A4C9-E45EBFD72F4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164891" y="-14289"/>
            <a:ext cx="1671184" cy="1806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18B7EA-15E3-C843-8705-38DFD312A6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C9E35B-4094-EA46-8906-DB9CAC5A5B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0AE5CA-4D1E-C543-9958-3035BD518D9C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2F2E51-25E2-1645-AD8D-D68C6F4AC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68F83E2-A793-DE4F-852F-F7AC218BB87F}"/>
              </a:ext>
            </a:extLst>
          </p:cNvPr>
          <p:cNvSpPr/>
          <p:nvPr userDrawn="1"/>
        </p:nvSpPr>
        <p:spPr>
          <a:xfrm>
            <a:off x="-2050998" y="2504846"/>
            <a:ext cx="1663596" cy="22010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cover its respective </a:t>
            </a:r>
          </a:p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area.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E7C54B-5C7C-7841-8927-3DDBC4C30C42}"/>
              </a:ext>
            </a:extLst>
          </p:cNvPr>
          <p:cNvCxnSpPr/>
          <p:nvPr userDrawn="1"/>
        </p:nvCxnSpPr>
        <p:spPr>
          <a:xfrm>
            <a:off x="-2050998" y="2227599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75451EB-A22B-3C44-9707-B88D1EB47381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9E0EE98-71CF-E749-990B-CDCD71B79310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98550FB-8055-0E4B-83DA-C04C7386AA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9550" y="3321689"/>
            <a:ext cx="10515600" cy="2539808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>
                <a:solidFill>
                  <a:schemeClr val="bg1"/>
                </a:solidFill>
              </a:defRPr>
            </a:lvl1pPr>
            <a:lvl2pPr marL="234950" indent="-227013">
              <a:tabLst/>
              <a:defRPr sz="2400">
                <a:solidFill>
                  <a:schemeClr val="bg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600">
                <a:solidFill>
                  <a:schemeClr val="bg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9366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8DFDCE-3037-5244-982B-85CAC34B77E3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2615B4-3E13-8742-BBBC-BD771E20E4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553E3E3-3175-F14A-92FE-EEA047A9C959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B5BA31-DCE3-B64C-AB41-1416929A74EB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87314D8-87E6-9247-9C53-69C5DA7594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1312863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0356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41A9B60-94CA-D24B-ADC5-F206859642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1312863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4898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8DFDCE-3037-5244-982B-85CAC34B77E3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2615B4-3E13-8742-BBBC-BD771E20E4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553E3E3-3175-F14A-92FE-EEA047A9C959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B5BA31-DCE3-B64C-AB41-1416929A74EB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CAC883-C156-7643-AA5B-2E7A346CB7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270500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tx1"/>
                </a:solidFill>
              </a:defRPr>
            </a:lvl1pPr>
            <a:lvl2pPr marL="234950" indent="-227013">
              <a:tabLst/>
              <a:defRPr sz="2000">
                <a:solidFill>
                  <a:schemeClr val="tx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F7CC32B-1E10-144B-937E-D38361356D4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98399" y="216376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C80A9AF-EB15-3548-AA44-1DBA8A2C872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75453" y="216376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1CA16CC-2659-3E4A-8E58-14C178565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6144" y="270500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tx1"/>
                </a:solidFill>
              </a:defRPr>
            </a:lvl1pPr>
            <a:lvl2pPr marL="234950" indent="-227013">
              <a:tabLst/>
              <a:defRPr sz="2000">
                <a:solidFill>
                  <a:schemeClr val="tx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A4291EF-3343-9745-8035-89496F4223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312863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4029025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0813307-FE37-EE44-8B81-FE3114E4AE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270500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tx1"/>
                </a:solidFill>
              </a:defRPr>
            </a:lvl1pPr>
            <a:lvl2pPr marL="234950" indent="-227013">
              <a:tabLst/>
              <a:defRPr sz="2000">
                <a:solidFill>
                  <a:schemeClr val="tx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448EEB6-913A-6140-A864-1CCDFC6FDFB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98399" y="216376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30984BC-FAEE-AE4D-916A-6C63B40E52D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75453" y="216376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0C37EB4-C107-9F49-86DB-A35156620D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6144" y="270500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tx1"/>
                </a:solidFill>
              </a:defRPr>
            </a:lvl1pPr>
            <a:lvl2pPr marL="234950" indent="-227013">
              <a:tabLst/>
              <a:defRPr sz="2000">
                <a:solidFill>
                  <a:schemeClr val="tx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1FBE55E-552B-3D46-867B-618F277590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312863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01726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ext_revers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7AEAB-D003-324A-8C5D-FE7BC1357F04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1A82E7-2A97-004A-947F-FB49BB467452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2155BD-AE1E-AC41-8261-692E655D5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1CCD041-E30E-6B4F-BA4C-3A630211CC1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CD65D0-12BD-7349-8068-97C82A4828CB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10C134B-B66B-7D45-BCAD-D66C23E44B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1312863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8992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ext_revers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E826D2-0710-E54C-BC36-077E8F3A0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35284-5927-BD42-B5AA-278F85A081CA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F9755C-ABBE-F542-8F2F-2121E9CA8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B333CD2-A664-7547-8094-15C1481C6A1C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724538-BED7-D342-B6DE-C69B66AD3929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633419-D6B9-C84B-8B63-04383AA678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1312863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>
                <a:solidFill>
                  <a:schemeClr val="bg1"/>
                </a:solidFill>
              </a:defRPr>
            </a:lvl1pPr>
            <a:lvl2pPr marL="234950" indent="-227013">
              <a:tabLst/>
              <a:defRPr sz="2400">
                <a:solidFill>
                  <a:schemeClr val="bg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600">
                <a:solidFill>
                  <a:schemeClr val="bg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9542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7AEAB-D003-324A-8C5D-FE7BC1357F04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1A82E7-2A97-004A-947F-FB49BB467452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2155BD-AE1E-AC41-8261-692E655D5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1CCD041-E30E-6B4F-BA4C-3A630211CC1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CD65D0-12BD-7349-8068-97C82A4828CB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277E5-727C-334C-BAB1-2DE74F9031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270500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tx1"/>
                </a:solidFill>
              </a:defRPr>
            </a:lvl1pPr>
            <a:lvl2pPr marL="234950" indent="-227013">
              <a:tabLst/>
              <a:defRPr sz="2000">
                <a:solidFill>
                  <a:schemeClr val="tx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0A5DEA0-68F6-8045-B2A3-152596BBBA1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98399" y="216376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9861E13-9D69-3D49-A480-B1D3F3B97E6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75453" y="216376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49480CD-1A1D-BD45-BE5F-60F8F94D7B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6144" y="270500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tx1"/>
                </a:solidFill>
              </a:defRPr>
            </a:lvl1pPr>
            <a:lvl2pPr marL="234950" indent="-227013">
              <a:tabLst/>
              <a:defRPr sz="2000">
                <a:solidFill>
                  <a:schemeClr val="tx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1A56084-1380-3747-9C57-BACEA7C30A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312863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4051785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9E3B-CEAD-5741-922C-769F14D00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2766208"/>
            <a:ext cx="3532734" cy="1325584"/>
          </a:xfrm>
        </p:spPr>
        <p:txBody>
          <a:bodyPr lIns="0" tIns="0" rIns="0" bIns="0">
            <a:noAutofit/>
          </a:bodyPr>
          <a:lstStyle>
            <a:lvl1pPr>
              <a:defRPr sz="4000" spc="-212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DFF4D-C744-2D4D-A268-C9618CDD0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6328181"/>
            <a:ext cx="2129927" cy="2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8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pos="172" userDrawn="1">
          <p15:clr>
            <a:srgbClr val="FBAE40"/>
          </p15:clr>
        </p15:guide>
        <p15:guide id="5" orient="horz" pos="3983" userDrawn="1">
          <p15:clr>
            <a:srgbClr val="FBAE40"/>
          </p15:clr>
        </p15:guide>
        <p15:guide id="6" orient="horz" pos="4153" userDrawn="1">
          <p15:clr>
            <a:srgbClr val="FBAE40"/>
          </p15:clr>
        </p15:guide>
        <p15:guide id="7" pos="750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ouble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E826D2-0710-E54C-BC36-077E8F3A0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35284-5927-BD42-B5AA-278F85A081CA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F9755C-ABBE-F542-8F2F-2121E9CA8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B333CD2-A664-7547-8094-15C1481C6A1C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724538-BED7-D342-B6DE-C69B66AD3929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A7FC7D-C42B-1F49-9149-B912E1073B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270500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bg1"/>
                </a:solidFill>
              </a:defRPr>
            </a:lvl1pPr>
            <a:lvl2pPr marL="234950" indent="-227013">
              <a:tabLst/>
              <a:defRPr sz="2000">
                <a:solidFill>
                  <a:schemeClr val="bg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bg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F85252F-9F3D-264D-B6C9-2C35C5EB7E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98399" y="216376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CE45939-32E3-0649-92DE-6AEBA173A1A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75453" y="216376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4947A6-CE56-124B-A1AC-2E9FBC6B63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6144" y="270500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>
                <a:solidFill>
                  <a:schemeClr val="bg1"/>
                </a:solidFill>
              </a:defRPr>
            </a:lvl1pPr>
            <a:lvl2pPr marL="234950" indent="-227013">
              <a:tabLst/>
              <a:defRPr sz="2000">
                <a:solidFill>
                  <a:schemeClr val="bg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400">
                <a:solidFill>
                  <a:schemeClr val="bg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D972C3-A52A-A648-9B81-E669C9964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312863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1301917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ex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341A178-D99D-5347-9B7C-5545D7D631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618" y="2060448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97266F-9AAA-7840-9ED6-F6BDFBA95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312863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C6AE6D-2C1B-E249-8C1D-8A45E12D479B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B7EB72-E15E-C84C-BD88-1102F1F52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B9D7408-9185-8A41-907E-CCB7A9E964B0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BF272A-1F5E-EF4B-8B05-5835FE5FFD86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E60902-48AB-D641-9700-F0A19BD5D85A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858D80-4E26-B64F-988E-BF602037C099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E849760-3442-9C4D-A7C7-5B8ED2DAAB79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67495D3-9EB7-D446-A1FC-4AE2757CC2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CEEA54-9A3C-D140-A977-E1427EC44F08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1849209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ex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9F5B82-D109-9841-90D2-2F4126799CE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312863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B8CB56-D4DF-E54A-B1B9-9B55305B646F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6A254A-2603-5948-8673-ADE66908D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15A3C5A-577F-784F-AD82-A92F9C7074C9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DB6A16-6F21-1E4F-BC12-49F9448DE7E8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253CE9-C0E5-5A43-8A79-42929AE3DB14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5C8A56-C078-0443-958A-E96B9A3380EB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0FCED21-1AD2-6A44-BE30-3A21C0C48E8E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A2682DB-8CCC-4949-8B55-F93934EB7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2DEA571-F6C7-3648-A03F-19E8F256BF3C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9AA3392-F602-F541-B736-E26CA6361D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618" y="2060448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7094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ext_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97266F-9AAA-7840-9ED6-F6BDFBA95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312863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98F8E4-A50E-8842-8CF9-4373710AC8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B160FD-5B8C-7146-A047-4BB6F15F97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16FAB1-AD0C-6D48-83A4-E0D0CE956690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18FB7-9DB4-0240-BC9C-E84A0191B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752BB9B-3A81-AE4C-BAD8-162DF86B80A9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24D8BD-60E6-0049-AE43-F3E409BD5C17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93F09A-36C9-8940-8A9C-C855BCA9EDBB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97B750-FF56-4246-849F-9A0EB4812991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2269A13-167E-F842-8BB4-86DB4748D22E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A62E72B-1D2D-4443-9E07-289E8E3EFF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AE88C1-3104-A04F-92EE-B16FAC771774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E34367B-E1DD-0140-8EF7-F87FC049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618" y="2060448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>
                <a:solidFill>
                  <a:schemeClr val="bg1"/>
                </a:solidFill>
              </a:defRPr>
            </a:lvl1pPr>
            <a:lvl2pPr marL="234950" indent="-227013">
              <a:tabLst/>
              <a:defRPr sz="2400">
                <a:solidFill>
                  <a:schemeClr val="bg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600">
                <a:solidFill>
                  <a:schemeClr val="bg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9391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ext_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97266F-9AAA-7840-9ED6-F6BDFBA95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312863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AE2B2A-6BB5-0A46-B5B9-05E2587C04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04D5D8-287B-0B4E-917E-778BAE7D115C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CDE55B-04DD-9443-88F7-98640F1DE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774B669-B101-094A-83A2-6346D84749DE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0A89EC-4C75-E646-A60A-06CED48D55BC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F8EF15-6B5B-614C-AB73-9448D826199C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34B86D-CA2E-DF4F-901E-C693C554F167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CEE7C1B-ED8F-CE45-B01E-8EBE0EC4D952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2D9FE5F-51E7-7349-BD86-EB1A4750F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1033AD-8069-5748-8514-04A92F0FAB74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7B2018A-30D1-7942-9D8A-8E489ED9FC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618" y="2060448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>
                <a:solidFill>
                  <a:schemeClr val="bg1"/>
                </a:solidFill>
              </a:defRPr>
            </a:lvl1pPr>
            <a:lvl2pPr marL="234950" indent="-227013">
              <a:tabLst/>
              <a:defRPr sz="2400">
                <a:solidFill>
                  <a:schemeClr val="bg1"/>
                </a:solidFill>
              </a:defRPr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808038" indent="-122238">
              <a:buFont typeface="System Font Regular"/>
              <a:buChar char="−"/>
              <a:tabLst/>
              <a:defRPr sz="1600">
                <a:solidFill>
                  <a:schemeClr val="bg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5074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ex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0B52DCB-A87C-7448-9A94-D5462CBFA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CEBB43-EAFC-9B42-B838-7E51530B0154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490203-AF1F-4744-8725-B93061ED8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070928A-03FD-0542-BDAF-74FDBE1B44BA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3B831C-72BA-FC4A-B8FA-CCED878DAC79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F47E-24E5-9941-99E0-70631A1E181B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1F5349-4977-664D-A698-1FE1CA7CC743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69126E6-9586-614E-8BEB-2CDD7324F8F3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E6F19A0-9DED-2F47-BF4D-E9142FE59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DC0FA5-BBB5-8D4B-9065-D7C8AE0EF784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7649DC5-1FAC-7240-84FE-B658121D0C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1312863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63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ex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98E93B4-229C-2942-95C7-9D574CE31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D7240E-8A61-9A46-A0B2-D927890C5C59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165127-FEA0-054A-BA61-1FAE8A5FF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8F57B7D-F36F-0047-B247-38D91FAE9015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C77C9F-E1D5-E74B-A81E-D3D6102B21A1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B503BC-8691-1144-8C83-8BCE7D098F71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764515-1BA2-4C43-B30F-456C0C3C5D35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9C461E3-BA47-1C41-8146-3B5FE115B2A0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8C04683-5F1F-B641-B072-45EFAB8C5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322121D-99DF-CD44-AD70-F875A6D5A920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80C4524-5B41-454F-85C0-F1B1756433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1312863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7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ex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0B52DCB-A87C-7448-9A94-D5462CBFA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62" y="0"/>
            <a:ext cx="11314537" cy="6364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C602A-38D1-0F45-A4C0-B511BCFE9AAF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5E058F-3932-4047-9B75-3AB7CCB59A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EC8A8-D048-6F4B-81B9-4A9BBDF230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AC05C-85B9-F24D-89AB-BCEE713E2A0B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D2AA15-BD19-1B48-84A0-DBC9DA588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CEEC04D-1A4F-2C46-9FED-16BF32B6C9F3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219B52-EC27-9F4A-BAED-890150FAFF8B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8ACD6E-F497-734E-8FA9-B4977387D306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DAA732-4141-7445-857B-9E73EEE8221E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60EB80D-9051-E34C-9246-EE1FEB686179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96AF5E0-B5C9-EA45-9FE1-33591C651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8EDBC1-904F-4148-B06F-7CD12F482A6F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3C5A9CC-9ED0-EE4D-93DB-44CA0C6728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1312863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7603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ex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0B52DCB-A87C-7448-9A94-D5462CBFA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62" y="0"/>
            <a:ext cx="11314537" cy="6364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C602A-38D1-0F45-A4C0-B511BCFE9AAF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EC8A8-D048-6F4B-81B9-4A9BBDF23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F543B0-3149-734B-9A43-A467E6533653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7453BB-BD8E-074A-A56C-C5029DDE1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1D3EC3-317E-104D-8926-62BFCFA87964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0E5614-EAD6-3842-83CA-CD589C1AB7CA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DF4295-9181-BB4C-8DDA-FA0E25A8E2AF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7ABEFB-7A03-0349-BDDC-B3E196E862CE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79A38AF-5309-CD48-89A8-0F16B6D34A22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07A96F3-DBF5-784F-87F8-26F9F4A79A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EDEE4F-FD90-D64F-A343-04A76E13F697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92E8395-408B-8849-AAD2-05C108BB35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1312863"/>
            <a:ext cx="10515600" cy="3677551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400"/>
            </a:lvl1pPr>
            <a:lvl2pPr marL="234950" indent="-227013">
              <a:tabLst/>
              <a:defRPr sz="24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800"/>
            </a:lvl3pPr>
            <a:lvl4pPr marL="808038" indent="-122238">
              <a:buFont typeface="System Font Regular"/>
              <a:buChar char="−"/>
              <a:tabLst/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1784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ext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A01ED0A-C0DE-994B-B2DB-3374F595B3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2BC86-F0AF-944E-9C99-639488A013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550" y="241401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/>
            </a:lvl1pPr>
            <a:lvl2pPr marL="234950" indent="-227013">
              <a:tabLst/>
              <a:defRPr sz="20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/>
            </a:lvl3pPr>
            <a:lvl4pPr marL="808038" indent="-122238">
              <a:buFont typeface="System Font Regular"/>
              <a:buChar char="−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0A571D-DEDA-FB46-AC74-24821DCF6A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98399" y="187277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C8D25-3811-8540-B84D-D774FD247030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45A220-350B-C248-ADD5-3A6660334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C80A90-A60E-8347-AA60-82C2CA8FA04F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E1D0B7-56CC-F347-8B02-5590CE7242E3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A87ED1-5045-BC49-A302-E78E97508868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A1228D-C751-EA45-B42F-DA70BE05782A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3AB0C3B-13E1-5543-B560-F68C783F143D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E49C3A8-85C5-8340-88D4-CC5EC4B880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575171-101F-AC46-AEF7-B3DEE55255EE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877DF6-9902-8441-A1BE-AB221D6BAA5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75453" y="1872772"/>
            <a:ext cx="4719288" cy="5159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D0CBDFB-EF70-2F47-8005-CFF1EC59D3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6144" y="2414017"/>
            <a:ext cx="4719289" cy="3023616"/>
          </a:xfrm>
        </p:spPr>
        <p:txBody>
          <a:bodyPr>
            <a:noAutofit/>
          </a:bodyPr>
          <a:lstStyle>
            <a:lvl1pPr marL="7938" indent="-7938">
              <a:buNone/>
              <a:tabLst/>
              <a:defRPr sz="2000"/>
            </a:lvl1pPr>
            <a:lvl2pPr marL="234950" indent="-227013">
              <a:tabLst/>
              <a:defRPr sz="20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600"/>
            </a:lvl3pPr>
            <a:lvl4pPr marL="808038" indent="-122238">
              <a:buFont typeface="System Font Regular"/>
              <a:buChar char="−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72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Larg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Holder 6">
            <a:extLst>
              <a:ext uri="{FF2B5EF4-FFF2-40B4-BE49-F238E27FC236}">
                <a16:creationId xmlns:a16="http://schemas.microsoft.com/office/drawing/2014/main" id="{9E691545-9536-7044-9216-CEB7F0BCB4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33741" y="6478711"/>
            <a:ext cx="170210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71">
              <a:lnSpc>
                <a:spcPts val="849"/>
              </a:lnSpc>
            </a:pPr>
            <a:fld id="{81D60167-4931-47E6-BA6A-407CBD079E47}" type="slidenum">
              <a:rPr lang="en-US" spc="6" smtClean="0"/>
              <a:pPr marL="34271">
                <a:lnSpc>
                  <a:spcPts val="849"/>
                </a:lnSpc>
              </a:pPr>
              <a:t>‹#›</a:t>
            </a:fld>
            <a:endParaRPr lang="en-US" spc="6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95C885-CF47-FC43-A651-4D370CA8F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243976"/>
            <a:ext cx="10086781" cy="1172653"/>
          </a:xfrm>
        </p:spPr>
        <p:txBody>
          <a:bodyPr lIns="0" tIns="0" rIns="0" bIns="0" anchor="t"/>
          <a:lstStyle>
            <a:lvl1pPr>
              <a:lnSpc>
                <a:spcPct val="85000"/>
              </a:lnSpc>
              <a:defRPr sz="4002" b="1" i="0" spc="-121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9B5882A-AFDC-604F-AF56-0157E23465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66" y="1719313"/>
            <a:ext cx="10085087" cy="443594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  <a:defRPr sz="22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  <a:defRPr sz="2200" b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28600">
              <a:spcBef>
                <a:spcPts val="0"/>
              </a:spcBef>
              <a:spcAft>
                <a:spcPts val="800"/>
              </a:spcAft>
              <a:buFont typeface="System Font Regular"/>
              <a:buChar char="—"/>
              <a:defRPr sz="2200" b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spcBef>
                <a:spcPts val="0"/>
              </a:spcBef>
              <a:spcAft>
                <a:spcPts val="800"/>
              </a:spcAft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Potenti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vitae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Id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vestibulum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cursus. </a:t>
            </a:r>
          </a:p>
          <a:p>
            <a:pPr lvl="2"/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at </a:t>
            </a:r>
            <a:r>
              <a:rPr lang="en-US" dirty="0" err="1"/>
              <a:t>volutpat</a:t>
            </a:r>
            <a:r>
              <a:rPr lang="en-US" dirty="0"/>
              <a:t> diam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in. Sem </a:t>
            </a:r>
            <a:r>
              <a:rPr lang="en-US" dirty="0" err="1"/>
              <a:t>nulla</a:t>
            </a:r>
            <a:r>
              <a:rPr lang="en-US" dirty="0"/>
              <a:t> pharetra diam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221F8E-4764-D840-9ED7-93F19442C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50" y="6428562"/>
            <a:ext cx="1322024" cy="1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1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72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153">
          <p15:clr>
            <a:srgbClr val="FBAE40"/>
          </p15:clr>
        </p15:guide>
        <p15:guide id="7" pos="7508">
          <p15:clr>
            <a:srgbClr val="FBAE40"/>
          </p15:clr>
        </p15:guide>
        <p15:guide id="9" orient="horz" pos="1083">
          <p15:clr>
            <a:srgbClr val="FBAE40"/>
          </p15:clr>
        </p15:guide>
        <p15:guide id="11" orient="horz" pos="16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ex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ADDD76-62CD-C24C-ABD0-C95F495F496A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2048AA-E44F-9247-B146-4F41120D0C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9078FFA-784B-F64D-9349-0315E2D974F7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E247D43-227F-2046-A376-C8BB3CC716D7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5543778-B82A-1645-8AD8-03182D81F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DAE4DC-C712-AB4E-9132-90F55F6662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160906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E3BB1B0-AFB2-B344-8408-410E31D6C1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12262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17CFE-DD51-2949-9BE7-AA1343998A0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63618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76760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ext_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04160E-9CDE-C04E-996F-9E9A5FF9C3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9513C1-B5B2-574B-86FD-7C0F237F55CE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450B63-8CB6-3646-BBDA-639EF1C97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2D80232-2A80-3D4A-8CB2-A75A4A124C95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1F9E1D-BA9B-9E48-85B6-9A6D9AF46DEA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1B35789-D252-544A-91FB-868F420219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08ADBC-4D8A-494A-8C21-8375E752D1E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160906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71EB822-49C5-F344-9CB6-9AA98E62E8F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12262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18592ED-97EE-D840-A807-47F21806F3E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63618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423742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29D52E-8C19-ED43-A721-F3136F18BC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9EA036-5521-D149-93E8-0BC725AACA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0E4C9A-FE5D-2540-AD63-85281488CB69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D3DB9B-9F01-D84B-A0E7-196566360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8C5709-9ED5-2F4B-8698-4E1D9C5016F0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7904D7F-24FB-704F-A5C6-31BD69198B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533831"/>
            <a:ext cx="2740128" cy="4554721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F87BD25-BB75-2A47-BB9B-6363EED682E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160906" y="1533831"/>
            <a:ext cx="2740128" cy="4554721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163CB2C-EA51-0C43-B74B-AE26BDB163A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12262" y="1533831"/>
            <a:ext cx="2740128" cy="4554721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5123C9E-B130-164E-B166-67D7E4E7545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63618" y="1533831"/>
            <a:ext cx="2740128" cy="4554721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92270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76B6D4F-E183-734B-B96C-981B3CF66D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D769425-A14E-9348-BF76-DF044A1D25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160906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0D7D844-D9FE-3E41-9661-54DD7AD4736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12262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FCF499-F01D-8341-8B5F-2B7CE93422D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63618" y="1533832"/>
            <a:ext cx="2740128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DC2A4C-A3AE-364D-A96C-CBDAEE424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083504-797A-A640-A8D9-C7A696D13C63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FF7AE8-99B3-5840-9B16-29C15B15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836982C-7B15-924F-9CB9-4763F16AD0CF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FE1404-819C-D742-93F1-2C8F306673F5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71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ext_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A8E6180-3EF8-DE41-9AE3-3C17B11D02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49" y="1533831"/>
            <a:ext cx="5714047" cy="4554729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C887D2F-81CE-974D-ADD5-0052BEC555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1207" y="1533831"/>
            <a:ext cx="5714047" cy="4554729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2A91DA-342E-BB45-B1A9-F0872371D318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B036EA-F964-524E-8F9E-74EB095C6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95050F6-BF45-B54A-8574-3A86A1F844D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13D39F-9309-564F-934A-A3F3E78C0431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29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ext_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04160E-9CDE-C04E-996F-9E9A5FF9C3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9785-810D-9C46-81CD-4D72694CA1D7}"/>
              </a:ext>
            </a:extLst>
          </p:cNvPr>
          <p:cNvSpPr txBox="1">
            <a:spLocks/>
          </p:cNvSpPr>
          <p:nvPr userDrawn="1"/>
        </p:nvSpPr>
        <p:spPr>
          <a:xfrm>
            <a:off x="209550" y="3289824"/>
            <a:ext cx="5682737" cy="802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 typeface="System Font Regular"/>
              <a:buNone/>
              <a:defRPr sz="2400" b="1" i="0" kern="1200">
                <a:solidFill>
                  <a:schemeClr val="bg1"/>
                </a:solidFill>
                <a:latin typeface="Peak Sans Blac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WORD HERE</a:t>
            </a:r>
          </a:p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86186C4-BC7E-E845-8A3A-27B33CFBDD29}"/>
              </a:ext>
            </a:extLst>
          </p:cNvPr>
          <p:cNvSpPr txBox="1">
            <a:spLocks/>
          </p:cNvSpPr>
          <p:nvPr userDrawn="1"/>
        </p:nvSpPr>
        <p:spPr>
          <a:xfrm>
            <a:off x="6102452" y="3230831"/>
            <a:ext cx="5714048" cy="802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 typeface="System Font Regular"/>
              <a:buNone/>
              <a:defRPr sz="2400" b="1" i="0" kern="1200">
                <a:solidFill>
                  <a:schemeClr val="bg1"/>
                </a:solidFill>
                <a:latin typeface="Peak Sans Blac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WORD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BA313-F1DA-AD41-AC30-F5B48E0486A5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A26644-5252-7647-8771-D49DA8BDE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40A5AAD-A980-024E-888A-DA130B1EAC10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7246B4-DDD2-D14D-8B88-90E601EDECAF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5760B95-C6ED-DF48-9FD5-0E74E54A03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49" y="1533832"/>
            <a:ext cx="5714047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09B558F-CC9F-B045-8C96-595BDF43859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1207" y="1533832"/>
            <a:ext cx="5714047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86119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29D52E-8C19-ED43-A721-F3136F18BC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9EA036-5521-D149-93E8-0BC725AACA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7BCE78-3922-1341-94FF-61F7486A443B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9F7E38-038F-0745-A888-93E7EFDAC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494FD85-C28B-D54D-B39B-1B9D62877B58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FF97A0-16C7-7A45-ADD1-C6D684E11837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7B44494-15E8-E34B-A0D7-0A5747F1DB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49" y="1533831"/>
            <a:ext cx="5714047" cy="4554729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53C427-0120-1C44-9355-F91553339E4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1207" y="1533831"/>
            <a:ext cx="5714047" cy="4554729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004509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DC2A4C-A3AE-364D-A96C-CBDAEE424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EC0418-DB27-C34B-9C58-8DE58AA77B20}"/>
              </a:ext>
            </a:extLst>
          </p:cNvPr>
          <p:cNvSpPr/>
          <p:nvPr userDrawn="1"/>
        </p:nvSpPr>
        <p:spPr>
          <a:xfrm>
            <a:off x="209550" y="1533832"/>
            <a:ext cx="5690419" cy="41148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87F5C1-2637-2449-9395-C3B2FA1D9338}"/>
              </a:ext>
            </a:extLst>
          </p:cNvPr>
          <p:cNvSpPr txBox="1">
            <a:spLocks/>
          </p:cNvSpPr>
          <p:nvPr userDrawn="1"/>
        </p:nvSpPr>
        <p:spPr>
          <a:xfrm>
            <a:off x="209550" y="3289824"/>
            <a:ext cx="5682737" cy="802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 typeface="System Font Regular"/>
              <a:buNone/>
              <a:defRPr sz="2400" b="1" i="0" kern="1200">
                <a:solidFill>
                  <a:schemeClr val="bg1"/>
                </a:solidFill>
                <a:latin typeface="Peak Sans Black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WORD HERE</a:t>
            </a:r>
          </a:p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2D8D4A-9B3D-7E43-A423-FD65EB95414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49" y="1533832"/>
            <a:ext cx="5714047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C7A92D-C086-B94D-BC28-1D3FE7189F0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1207" y="1533832"/>
            <a:ext cx="5714047" cy="4114800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168000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7B36959-84D4-3F45-9640-9280265441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9550" y="2419378"/>
            <a:ext cx="3509009" cy="3201136"/>
          </a:xfrm>
          <a:solidFill>
            <a:schemeClr val="bg2"/>
          </a:solidFill>
        </p:spPr>
        <p:txBody>
          <a:bodyPr lIns="182880" tIns="182880">
            <a:noAutofit/>
          </a:bodyPr>
          <a:lstStyle>
            <a:lvl1pPr marL="7938" indent="-7938">
              <a:buNone/>
              <a:tabLst/>
              <a:defRPr sz="1600"/>
            </a:lvl1pPr>
            <a:lvl2pPr marL="234950" indent="-227013">
              <a:tabLst/>
              <a:defRPr sz="16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200"/>
            </a:lvl3pPr>
            <a:lvl4pPr marL="808038" indent="-122238">
              <a:buFont typeface="System Font Regular"/>
              <a:buChar char="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C3EE91B-999E-1441-8834-9CA2EB9381F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299502" y="1494152"/>
            <a:ext cx="3509010" cy="802517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97266F-9AAA-7840-9ED6-F6BDFBA95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494152"/>
            <a:ext cx="3509010" cy="802517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E8F906A-8AC7-184A-860A-619F575BEDEF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89455" y="1494152"/>
            <a:ext cx="3509010" cy="802517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BA497D7-F7BC-D640-8F5E-B3C9BA6B74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4474" y="2419378"/>
            <a:ext cx="3509009" cy="3201136"/>
          </a:xfrm>
          <a:solidFill>
            <a:schemeClr val="bg2"/>
          </a:solidFill>
        </p:spPr>
        <p:txBody>
          <a:bodyPr lIns="182880" tIns="182880">
            <a:noAutofit/>
          </a:bodyPr>
          <a:lstStyle>
            <a:lvl1pPr marL="7938" indent="-7938">
              <a:buNone/>
              <a:tabLst/>
              <a:defRPr sz="1600"/>
            </a:lvl1pPr>
            <a:lvl2pPr marL="234950" indent="-227013">
              <a:tabLst/>
              <a:defRPr sz="16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200"/>
            </a:lvl3pPr>
            <a:lvl4pPr marL="808038" indent="-122238">
              <a:buFont typeface="System Font Regular"/>
              <a:buChar char="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3D26F9A-76CA-0C4C-A1B1-4C1DAD400D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5707" y="2419378"/>
            <a:ext cx="3509009" cy="3201136"/>
          </a:xfrm>
          <a:solidFill>
            <a:schemeClr val="bg2"/>
          </a:solidFill>
        </p:spPr>
        <p:txBody>
          <a:bodyPr lIns="182880" tIns="182880">
            <a:noAutofit/>
          </a:bodyPr>
          <a:lstStyle>
            <a:lvl1pPr marL="7938" indent="-7938">
              <a:buNone/>
              <a:tabLst/>
              <a:defRPr sz="1600"/>
            </a:lvl1pPr>
            <a:lvl2pPr marL="234950" indent="-227013">
              <a:tabLst/>
              <a:defRPr sz="16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200"/>
            </a:lvl3pPr>
            <a:lvl4pPr marL="808038" indent="-122238">
              <a:buFont typeface="System Font Regular"/>
              <a:buChar char="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908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64171FD-39D3-7C47-ABAB-B5DF3A48700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299502" y="1494152"/>
            <a:ext cx="3509010" cy="802517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EBF4182-DFFF-6C49-B613-55C371155A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494152"/>
            <a:ext cx="3509010" cy="802517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949064-ACA7-964D-8004-E903E349CD9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89455" y="1494152"/>
            <a:ext cx="3509010" cy="802517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F3F02D13-3109-D647-91EE-FD66403B34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9550" y="2419378"/>
            <a:ext cx="3509009" cy="3201136"/>
          </a:xfrm>
          <a:solidFill>
            <a:schemeClr val="bg2"/>
          </a:solidFill>
        </p:spPr>
        <p:txBody>
          <a:bodyPr lIns="182880" tIns="182880">
            <a:noAutofit/>
          </a:bodyPr>
          <a:lstStyle>
            <a:lvl1pPr marL="7938" indent="-7938">
              <a:buNone/>
              <a:tabLst/>
              <a:defRPr sz="1600"/>
            </a:lvl1pPr>
            <a:lvl2pPr marL="234950" indent="-227013">
              <a:tabLst/>
              <a:defRPr sz="16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200"/>
            </a:lvl3pPr>
            <a:lvl4pPr marL="808038" indent="-122238">
              <a:buFont typeface="System Font Regular"/>
              <a:buChar char="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ADA6C97-D088-2F41-8558-45B18C82BA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4474" y="2419378"/>
            <a:ext cx="3509009" cy="3201136"/>
          </a:xfrm>
          <a:solidFill>
            <a:schemeClr val="bg2"/>
          </a:solidFill>
        </p:spPr>
        <p:txBody>
          <a:bodyPr lIns="182880" tIns="182880">
            <a:noAutofit/>
          </a:bodyPr>
          <a:lstStyle>
            <a:lvl1pPr marL="7938" indent="-7938">
              <a:buNone/>
              <a:tabLst/>
              <a:defRPr sz="1600"/>
            </a:lvl1pPr>
            <a:lvl2pPr marL="234950" indent="-227013">
              <a:tabLst/>
              <a:defRPr sz="16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200"/>
            </a:lvl3pPr>
            <a:lvl4pPr marL="808038" indent="-122238">
              <a:buFont typeface="System Font Regular"/>
              <a:buChar char="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54E85A9-3ED5-C74E-B71E-50AC16A2FF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5707" y="2419378"/>
            <a:ext cx="3509009" cy="3201136"/>
          </a:xfrm>
          <a:solidFill>
            <a:schemeClr val="bg2"/>
          </a:solidFill>
        </p:spPr>
        <p:txBody>
          <a:bodyPr lIns="182880" tIns="182880">
            <a:noAutofit/>
          </a:bodyPr>
          <a:lstStyle>
            <a:lvl1pPr marL="7938" indent="-7938">
              <a:buNone/>
              <a:tabLst/>
              <a:defRPr sz="1600"/>
            </a:lvl1pPr>
            <a:lvl2pPr marL="234950" indent="-227013">
              <a:tabLst/>
              <a:defRPr sz="1600"/>
            </a:lvl2pPr>
            <a:lvl3pPr marL="573088" indent="-169863">
              <a:buFont typeface="Arial" panose="020B0604020202020204" pitchFamily="34" charset="0"/>
              <a:buChar char="•"/>
              <a:tabLst/>
              <a:defRPr sz="1200"/>
            </a:lvl3pPr>
            <a:lvl4pPr marL="808038" indent="-122238">
              <a:buFont typeface="System Font Regular"/>
              <a:buChar char="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369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Large Bullets +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Holder 6">
            <a:extLst>
              <a:ext uri="{FF2B5EF4-FFF2-40B4-BE49-F238E27FC236}">
                <a16:creationId xmlns:a16="http://schemas.microsoft.com/office/drawing/2014/main" id="{9E691545-9536-7044-9216-CEB7F0BCB4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33741" y="6478711"/>
            <a:ext cx="170210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71">
              <a:lnSpc>
                <a:spcPts val="849"/>
              </a:lnSpc>
            </a:pPr>
            <a:fld id="{81D60167-4931-47E6-BA6A-407CBD079E47}" type="slidenum">
              <a:rPr lang="en-US" spc="6" smtClean="0"/>
              <a:pPr marL="34271">
                <a:lnSpc>
                  <a:spcPts val="849"/>
                </a:lnSpc>
              </a:pPr>
              <a:t>‹#›</a:t>
            </a:fld>
            <a:endParaRPr lang="en-US" spc="6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95C885-CF47-FC43-A651-4D370CA8F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243976"/>
            <a:ext cx="10086781" cy="1172653"/>
          </a:xfrm>
        </p:spPr>
        <p:txBody>
          <a:bodyPr lIns="0" tIns="0" rIns="0" bIns="0" anchor="t"/>
          <a:lstStyle>
            <a:lvl1pPr>
              <a:lnSpc>
                <a:spcPct val="85000"/>
              </a:lnSpc>
              <a:defRPr sz="4002" b="1" i="0" spc="-121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9B5882A-AFDC-604F-AF56-0157E23465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66" y="1719313"/>
            <a:ext cx="10085087" cy="443594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  <a:defRPr sz="22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  <a:defRPr sz="2200" b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28600">
              <a:spcBef>
                <a:spcPts val="0"/>
              </a:spcBef>
              <a:spcAft>
                <a:spcPts val="800"/>
              </a:spcAft>
              <a:buFont typeface="System Font Regular"/>
              <a:buChar char="—"/>
              <a:defRPr sz="2200" b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>
              <a:spcBef>
                <a:spcPts val="0"/>
              </a:spcBef>
              <a:spcAft>
                <a:spcPts val="800"/>
              </a:spcAft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0">
              <a:spcBef>
                <a:spcPts val="0"/>
              </a:spcBef>
              <a:spcAft>
                <a:spcPts val="80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Potenti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vitae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Id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vestibulum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cursus. </a:t>
            </a:r>
          </a:p>
          <a:p>
            <a:pPr lvl="2"/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at </a:t>
            </a:r>
            <a:r>
              <a:rPr lang="en-US" dirty="0" err="1"/>
              <a:t>volutpat</a:t>
            </a:r>
            <a:r>
              <a:rPr lang="en-US" dirty="0"/>
              <a:t> diam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in. Sem </a:t>
            </a:r>
            <a:r>
              <a:rPr lang="en-US" dirty="0" err="1"/>
              <a:t>nulla</a:t>
            </a:r>
            <a:r>
              <a:rPr lang="en-US" dirty="0"/>
              <a:t> pharetra diam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F95CA95-DA54-FD4E-A574-C529EB2B0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50" y="6428562"/>
            <a:ext cx="1322024" cy="163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7400" y="6400800"/>
            <a:ext cx="8915400" cy="1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1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72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153">
          <p15:clr>
            <a:srgbClr val="FBAE40"/>
          </p15:clr>
        </p15:guide>
        <p15:guide id="7" pos="7508">
          <p15:clr>
            <a:srgbClr val="FBAE40"/>
          </p15:clr>
        </p15:guide>
        <p15:guide id="9" orient="horz" pos="1083">
          <p15:clr>
            <a:srgbClr val="FBAE40"/>
          </p15:clr>
        </p15:guide>
        <p15:guide id="11" orient="horz" pos="16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C3EE91B-999E-1441-8834-9CA2EB9381F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299502" y="1494152"/>
            <a:ext cx="3509010" cy="4601848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97266F-9AAA-7840-9ED6-F6BDFBA95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494152"/>
            <a:ext cx="3509010" cy="4601848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E8F906A-8AC7-184A-860A-619F575BEDEF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89455" y="1494152"/>
            <a:ext cx="3509010" cy="4601848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D0F32-A642-224A-AAE8-2AF45BC265A0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159D17-C257-E341-B0F8-230311908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3163743-6C88-4A46-A0DD-61D6DB70FFC2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39849D-18B2-5443-9AAD-30C37809F53D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2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64171FD-39D3-7C47-ABAB-B5DF3A48700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299502" y="1494152"/>
            <a:ext cx="3509010" cy="4126361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EBF4182-DFFF-6C49-B613-55C371155A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494152"/>
            <a:ext cx="3509010" cy="4126361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949064-ACA7-964D-8004-E903E349CD9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89455" y="1494152"/>
            <a:ext cx="3509010" cy="4126361"/>
          </a:xfrm>
          <a:prstGeom prst="rect">
            <a:avLst/>
          </a:prstGeom>
          <a:solidFill>
            <a:schemeClr val="tx1"/>
          </a:solidFill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CF3573-6EC9-8B40-85AC-6F88EA826216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BFF699-A777-4648-896C-CFF6C717B7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12771B1-7259-454E-B032-7DB2BAE59C8F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8D6BD9-27AA-C34C-ACE8-B6AFC755823F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74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C3EE91B-999E-1441-8834-9CA2EB9381F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299502" y="1494152"/>
            <a:ext cx="3509010" cy="4601848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97266F-9AAA-7840-9ED6-F6BDFBA95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494152"/>
            <a:ext cx="3509010" cy="4601848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E8F906A-8AC7-184A-860A-619F575BEDEF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89455" y="1494152"/>
            <a:ext cx="3509010" cy="4601848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56C7C-CE81-AB46-A2D2-EBF80F4C68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5B61A9-668E-D547-996B-530270E04A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40D2EB-0D2F-5E4B-BCF2-732B8D5299B0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3862FE-92C8-394D-9909-80500C745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D0FE451-64F5-B146-93BA-246BC78BBF95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526258-6328-1E4D-BC10-6DF787610AA2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30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64171FD-39D3-7C47-ABAB-B5DF3A48700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299502" y="1494152"/>
            <a:ext cx="3509010" cy="4126361"/>
          </a:xfrm>
          <a:prstGeom prst="rect">
            <a:avLst/>
          </a:prstGeom>
          <a:solidFill>
            <a:schemeClr val="tx2"/>
          </a:solidFill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EBF4182-DFFF-6C49-B613-55C371155A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494152"/>
            <a:ext cx="3509010" cy="4126361"/>
          </a:xfrm>
          <a:prstGeom prst="rect">
            <a:avLst/>
          </a:prstGeom>
          <a:solidFill>
            <a:schemeClr val="tx2"/>
          </a:solidFill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949064-ACA7-964D-8004-E903E349CD9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89455" y="1494152"/>
            <a:ext cx="3509010" cy="4126361"/>
          </a:xfrm>
          <a:prstGeom prst="rect">
            <a:avLst/>
          </a:prstGeom>
          <a:solidFill>
            <a:schemeClr val="tx2"/>
          </a:solidFill>
        </p:spPr>
        <p:txBody>
          <a:bodyPr lIns="182880" tIns="91440" bIns="91440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eak Sans Black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TWO-LINE SUBHEAD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F1062-B27D-C047-9F80-B6F2C6A02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49D0D9-6A8A-2C4A-AEEF-A0760F6409E9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77FFED-D9C1-BC4F-9135-864325B9D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0FEF5F8-3D35-B841-8F65-69C338201AA4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4322A5-4F22-A142-A484-99E3951A4E80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70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ext_bullets_subhea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39FDD2-61F6-5F4D-BF7B-AA9BB777AF89}"/>
              </a:ext>
            </a:extLst>
          </p:cNvPr>
          <p:cNvSpPr/>
          <p:nvPr userDrawn="1"/>
        </p:nvSpPr>
        <p:spPr>
          <a:xfrm>
            <a:off x="0" y="6139542"/>
            <a:ext cx="12192000" cy="718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14949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 OR TWO-LINE HEADER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8508E9-9E44-6F4A-AD72-94C3075B049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654860"/>
            <a:ext cx="9886950" cy="22367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1pPr>
            <a:lvl2pPr marL="6858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2pPr>
            <a:lvl3pPr marL="11430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3pPr>
            <a:lvl4pPr marL="16002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4pPr>
            <a:lvl5pPr marL="20574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5pPr>
          </a:lstStyle>
          <a:p>
            <a:pPr lvl="0"/>
            <a:r>
              <a:rPr lang="en-US" dirty="0"/>
              <a:t>Insert bulleted list here </a:t>
            </a:r>
          </a:p>
          <a:p>
            <a:pPr lvl="0"/>
            <a:r>
              <a:rPr lang="en-US" dirty="0"/>
              <a:t>Insert bulleted list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97266F-9AAA-7840-9ED6-F6BDFBA95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958077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0605D8-6A4A-3245-83B8-969D88125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4A9352-3984-E646-AB77-9211F0F99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0332E-DED1-E847-AC2B-79AFCA6AD3A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550" y="2722048"/>
            <a:ext cx="10515600" cy="7832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Peak Sans Regular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copy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DC30F-8E98-4D45-B926-512F006B56D0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4073AC-C5BA-9743-9679-399A9FA17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88226C5-AA5F-D143-9B9A-D750F87F76B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278365-7541-3441-87EF-62326F8A1014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1EC734-CC48-9945-A3FC-91CA1DA51198}"/>
              </a:ext>
            </a:extLst>
          </p:cNvPr>
          <p:cNvGrpSpPr/>
          <p:nvPr userDrawn="1"/>
        </p:nvGrpSpPr>
        <p:grpSpPr>
          <a:xfrm>
            <a:off x="-2209800" y="2001644"/>
            <a:ext cx="1663596" cy="3616276"/>
            <a:chOff x="-3660194" y="3272567"/>
            <a:chExt cx="2743200" cy="59635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97F15F-A48D-F94B-91B9-9A6221298E16}"/>
                </a:ext>
              </a:extLst>
            </p:cNvPr>
            <p:cNvSpPr/>
            <p:nvPr userDrawn="1"/>
          </p:nvSpPr>
          <p:spPr>
            <a:xfrm>
              <a:off x="-3660194" y="3768725"/>
              <a:ext cx="2743200" cy="546734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0" rIns="27432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text or bullets, go to the upper bar and click the indent mode until you find the </a:t>
              </a:r>
            </a:p>
            <a:p>
              <a:pPr algn="ctr">
                <a:lnSpc>
                  <a:spcPct val="120000"/>
                </a:lnSpc>
              </a:pPr>
              <a:r>
                <a:rPr lang="en-US" sz="10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style.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891F666-2652-C448-87EF-1CA3EB53AA84}"/>
                </a:ext>
              </a:extLst>
            </p:cNvPr>
            <p:cNvCxnSpPr/>
            <p:nvPr userDrawn="1"/>
          </p:nvCxnSpPr>
          <p:spPr>
            <a:xfrm>
              <a:off x="-3660194" y="3272567"/>
              <a:ext cx="27432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0CD3391-FD80-3349-B221-0EAD8FCAEF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5994" y="3952875"/>
              <a:ext cx="1574800" cy="147320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D2EE56-B4C7-624F-8492-604564704EE3}"/>
                </a:ext>
              </a:extLst>
            </p:cNvPr>
            <p:cNvSpPr/>
            <p:nvPr userDrawn="1"/>
          </p:nvSpPr>
          <p:spPr>
            <a:xfrm>
              <a:off x="-2999432" y="4185627"/>
              <a:ext cx="685800" cy="685800"/>
            </a:xfrm>
            <a:prstGeom prst="ellipse">
              <a:avLst/>
            </a:prstGeom>
            <a:noFill/>
            <a:ln>
              <a:solidFill>
                <a:srgbClr val="FF2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3723552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ext_bullets_subhea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19256C-AEE7-3140-9CE7-0B7632186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14949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 OR TWO-LINE HEADER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76E09C-C222-704D-B936-1F101BF8416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654861"/>
            <a:ext cx="9886950" cy="20266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1pPr>
            <a:lvl2pPr marL="6858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2pPr>
            <a:lvl3pPr marL="11430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3pPr>
            <a:lvl4pPr marL="16002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4pPr>
            <a:lvl5pPr marL="2057400" indent="-228600">
              <a:buClr>
                <a:schemeClr val="tx1"/>
              </a:buClr>
              <a:buSzPct val="75000"/>
              <a:buFont typeface="System Font Regular"/>
              <a:buChar char="★"/>
              <a:defRPr sz="1400" b="0" i="0">
                <a:latin typeface="Peak Sans Regular" pitchFamily="2" charset="77"/>
              </a:defRPr>
            </a:lvl5pPr>
          </a:lstStyle>
          <a:p>
            <a:pPr lvl="0"/>
            <a:r>
              <a:rPr lang="en-US" dirty="0"/>
              <a:t>Insert bulleted list here </a:t>
            </a:r>
          </a:p>
          <a:p>
            <a:pPr lvl="0"/>
            <a:r>
              <a:rPr lang="en-US" dirty="0"/>
              <a:t>Insert bulleted list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F0F09CD-A4EE-ED44-A398-1DFBABE0D0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550" y="1958077"/>
            <a:ext cx="10515600" cy="515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Peak Sans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E54201-CBC6-2E42-B5C7-A62114DD7DE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9550" y="2722048"/>
            <a:ext cx="10515600" cy="7832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Peak Sans Regular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copy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0549C-53E5-B14D-9B28-2D6AF6CF89F3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FED6DA-6AC3-8B44-B0FB-4FEC04EDE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FBD598A-FB6C-3D4F-A5EE-8A3AE894D781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AF00BE-74A3-184E-9E5A-04F11878C922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114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820F990-DC14-8049-B726-CF0C2B2079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540" y="1789049"/>
            <a:ext cx="3995129" cy="511175"/>
          </a:xfrm>
        </p:spPr>
        <p:txBody>
          <a:bodyPr anchor="ctr">
            <a:noAutofit/>
          </a:bodyPr>
          <a:lstStyle>
            <a:lvl1pPr algn="ctr">
              <a:buNone/>
              <a:defRPr sz="1800" b="1" i="0">
                <a:latin typeface="Peak Sans Black" pitchFamily="2" charset="77"/>
              </a:defRPr>
            </a:lvl1pPr>
          </a:lstStyle>
          <a:p>
            <a:pPr algn="ctr"/>
            <a:r>
              <a:rPr lang="en-US" b="1" i="0" dirty="0">
                <a:latin typeface="Peak Sans Black" pitchFamily="2" charset="77"/>
              </a:rPr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3EFEAE9-48A3-CE46-B829-88501FE13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49" y="215109"/>
            <a:ext cx="10114321" cy="128408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OR TWO-LINE 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E3CF1E-250C-2D4A-8A64-559256121DA8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C35B64-5BE2-8F41-B815-5A9618F18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0B49B83-5FDB-FF4C-9D25-127444B5C95A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5E0340-E850-0F45-9518-46CC81DC39BF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4370A50-7BDA-BF46-A5BD-8B15CC6C69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0614" y="1789049"/>
            <a:ext cx="3995129" cy="511175"/>
          </a:xfrm>
        </p:spPr>
        <p:txBody>
          <a:bodyPr anchor="ctr">
            <a:noAutofit/>
          </a:bodyPr>
          <a:lstStyle>
            <a:lvl1pPr algn="ctr">
              <a:buNone/>
              <a:defRPr sz="1800" b="1" i="0">
                <a:latin typeface="Peak Sans Black" pitchFamily="2" charset="77"/>
              </a:defRPr>
            </a:lvl1pPr>
          </a:lstStyle>
          <a:p>
            <a:pPr algn="ctr"/>
            <a:r>
              <a:rPr lang="en-US" b="1" i="0" dirty="0">
                <a:latin typeface="Peak Sans Black" pitchFamily="2" charset="77"/>
              </a:rPr>
              <a:t>INSERT ONE-LINE TITLE HERE</a:t>
            </a:r>
          </a:p>
        </p:txBody>
      </p:sp>
    </p:spTree>
    <p:extLst>
      <p:ext uri="{BB962C8B-B14F-4D97-AF65-F5344CB8AC3E}">
        <p14:creationId xmlns:p14="http://schemas.microsoft.com/office/powerpoint/2010/main" val="3458743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EFEAE9-48A3-CE46-B829-88501FE13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49" y="215109"/>
            <a:ext cx="10114321" cy="128408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OR TWO-LINE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21980-2282-4C42-B96E-C01317495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9E3602-2265-CB48-A8CB-434A96799B2A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B210D2-1383-8944-8FCD-095BB662A2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203A3D-C731-9B40-8229-70B0806403AF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DD68B0-DC8E-644B-AB24-044F4319639B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EBD01D3-74E6-5C4D-982F-9A83712229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540" y="1789049"/>
            <a:ext cx="3995129" cy="511175"/>
          </a:xfrm>
        </p:spPr>
        <p:txBody>
          <a:bodyPr anchor="ctr">
            <a:noAutofit/>
          </a:bodyPr>
          <a:lstStyle>
            <a:lvl1pPr algn="ctr">
              <a:buNone/>
              <a:defRPr sz="1800" b="1" i="0">
                <a:latin typeface="Peak Sans Black" pitchFamily="2" charset="77"/>
              </a:defRPr>
            </a:lvl1pPr>
          </a:lstStyle>
          <a:p>
            <a:pPr algn="ctr"/>
            <a:r>
              <a:rPr lang="en-US" b="1" i="0" dirty="0">
                <a:latin typeface="Peak Sans Black" pitchFamily="2" charset="77"/>
              </a:rPr>
              <a:t>INSERT ONE-LINE TITLE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CB91D7A-D454-AA49-8BFD-5D3EEBDA2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0614" y="1789049"/>
            <a:ext cx="3995129" cy="511175"/>
          </a:xfrm>
        </p:spPr>
        <p:txBody>
          <a:bodyPr anchor="ctr">
            <a:noAutofit/>
          </a:bodyPr>
          <a:lstStyle>
            <a:lvl1pPr algn="ctr">
              <a:buNone/>
              <a:defRPr sz="1800" b="1" i="0">
                <a:latin typeface="Peak Sans Black" pitchFamily="2" charset="77"/>
              </a:defRPr>
            </a:lvl1pPr>
          </a:lstStyle>
          <a:p>
            <a:pPr algn="ctr"/>
            <a:r>
              <a:rPr lang="en-US" b="1" i="0" dirty="0">
                <a:latin typeface="Peak Sans Black" pitchFamily="2" charset="77"/>
              </a:rPr>
              <a:t>INSERT ONE-LINE TITLE HERE</a:t>
            </a:r>
          </a:p>
        </p:txBody>
      </p:sp>
    </p:spTree>
    <p:extLst>
      <p:ext uri="{BB962C8B-B14F-4D97-AF65-F5344CB8AC3E}">
        <p14:creationId xmlns:p14="http://schemas.microsoft.com/office/powerpoint/2010/main" val="532551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3EFEAE9-48A3-CE46-B829-88501FE13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49" y="215109"/>
            <a:ext cx="10114321" cy="128408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OR TWO-LINE TITLE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4A473C-9605-7E4C-986F-7E9F5C02DB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685017-9AB4-B340-A4BD-A77F860903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916228-627E-2142-A52C-9B2D6C115ED1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FF96C7-4722-A54A-9FAA-A194B2CA6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CB09028-0C48-8B42-98C1-6743390977ED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746F82-BF67-A04A-836F-7FAE9EC2927C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C8908F8-84C9-E64B-B8CD-4364B561C0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540" y="1789049"/>
            <a:ext cx="3995129" cy="511175"/>
          </a:xfrm>
        </p:spPr>
        <p:txBody>
          <a:bodyPr anchor="ctr">
            <a:noAutofit/>
          </a:bodyPr>
          <a:lstStyle>
            <a:lvl1pPr algn="ctr">
              <a:buNone/>
              <a:defRPr sz="1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pPr algn="ctr"/>
            <a:r>
              <a:rPr lang="en-US" b="1" i="0" dirty="0">
                <a:latin typeface="Peak Sans Black" pitchFamily="2" charset="77"/>
              </a:rPr>
              <a:t>INSERT ONE-LINE TITLE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4B51BB9-F70E-2D4E-8C8D-8652DDEC4F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0614" y="1789049"/>
            <a:ext cx="3995129" cy="511175"/>
          </a:xfrm>
        </p:spPr>
        <p:txBody>
          <a:bodyPr anchor="ctr">
            <a:noAutofit/>
          </a:bodyPr>
          <a:lstStyle>
            <a:lvl1pPr algn="ctr">
              <a:buNone/>
              <a:defRPr sz="1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pPr algn="ctr"/>
            <a:r>
              <a:rPr lang="en-US" b="1" i="0" dirty="0">
                <a:latin typeface="Peak Sans Black" pitchFamily="2" charset="77"/>
              </a:rPr>
              <a:t>INSERT ONE-LINE TITLE HERE</a:t>
            </a:r>
          </a:p>
        </p:txBody>
      </p:sp>
    </p:spTree>
    <p:extLst>
      <p:ext uri="{BB962C8B-B14F-4D97-AF65-F5344CB8AC3E}">
        <p14:creationId xmlns:p14="http://schemas.microsoft.com/office/powerpoint/2010/main" val="26489127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3EFEAE9-48A3-CE46-B829-88501FE13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49" y="215109"/>
            <a:ext cx="10114321" cy="128408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OR TWO-LINE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21980-2282-4C42-B96E-C01317495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6717A-46CA-7844-A173-AC87E8D52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AB03F1-45B9-6240-BD81-55A435302488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3D9A78-6CCB-8447-B855-2C2EDFDCE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56BA94F-A6A6-7047-8004-4A2750B7E129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87DC50-C30F-0B40-B761-63BE6E012391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7B9A045-B85E-5D41-8989-A9600E6ABD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540" y="1789049"/>
            <a:ext cx="3995129" cy="511175"/>
          </a:xfrm>
        </p:spPr>
        <p:txBody>
          <a:bodyPr anchor="ctr">
            <a:noAutofit/>
          </a:bodyPr>
          <a:lstStyle>
            <a:lvl1pPr algn="ctr">
              <a:buNone/>
              <a:defRPr sz="1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pPr algn="ctr"/>
            <a:r>
              <a:rPr lang="en-US" b="1" i="0" dirty="0">
                <a:latin typeface="Peak Sans Black" pitchFamily="2" charset="77"/>
              </a:rPr>
              <a:t>INSERT ONE-LINE TITLE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3022E93-2049-264E-91AA-AD65DEA8CA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0614" y="1789049"/>
            <a:ext cx="3995129" cy="511175"/>
          </a:xfrm>
        </p:spPr>
        <p:txBody>
          <a:bodyPr anchor="ctr">
            <a:noAutofit/>
          </a:bodyPr>
          <a:lstStyle>
            <a:lvl1pPr algn="ctr">
              <a:buNone/>
              <a:defRPr sz="1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pPr algn="ctr"/>
            <a:r>
              <a:rPr lang="en-US" b="1" i="0" dirty="0">
                <a:latin typeface="Peak Sans Black" pitchFamily="2" charset="77"/>
              </a:rPr>
              <a:t>INSERT ONE-LINE TITLE HERE</a:t>
            </a:r>
          </a:p>
        </p:txBody>
      </p:sp>
    </p:spTree>
    <p:extLst>
      <p:ext uri="{BB962C8B-B14F-4D97-AF65-F5344CB8AC3E}">
        <p14:creationId xmlns:p14="http://schemas.microsoft.com/office/powerpoint/2010/main" val="11475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ie Char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Holder 6">
            <a:extLst>
              <a:ext uri="{FF2B5EF4-FFF2-40B4-BE49-F238E27FC236}">
                <a16:creationId xmlns:a16="http://schemas.microsoft.com/office/drawing/2014/main" id="{9E691545-9536-7044-9216-CEB7F0BCB4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33741" y="6478711"/>
            <a:ext cx="170210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71">
              <a:lnSpc>
                <a:spcPts val="849"/>
              </a:lnSpc>
            </a:pPr>
            <a:fld id="{81D60167-4931-47E6-BA6A-407CBD079E47}" type="slidenum">
              <a:rPr lang="en-US" spc="6" smtClean="0"/>
              <a:pPr marL="34271">
                <a:lnSpc>
                  <a:spcPts val="849"/>
                </a:lnSpc>
              </a:pPr>
              <a:t>‹#›</a:t>
            </a:fld>
            <a:endParaRPr lang="en-US" spc="6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95C885-CF47-FC43-A651-4D370CA8F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238432"/>
            <a:ext cx="6230284" cy="715458"/>
          </a:xfrm>
        </p:spPr>
        <p:txBody>
          <a:bodyPr lIns="0" tIns="0" rIns="0" bIns="0" anchor="t"/>
          <a:lstStyle>
            <a:lvl1pPr>
              <a:lnSpc>
                <a:spcPct val="85000"/>
              </a:lnSpc>
              <a:defRPr sz="4002" b="1" i="0" spc="-121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A1F7834-1195-8443-BD7B-ACC3B0CD4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198" y="1970845"/>
            <a:ext cx="2495666" cy="19407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Bef>
                <a:spcPts val="606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spcBef>
                <a:spcPts val="728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spcBef>
                <a:spcPts val="728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spcBef>
                <a:spcPts val="728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Insert Chart Title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C461769-B369-1144-BF2C-FFDECCB5575D}"/>
              </a:ext>
            </a:extLst>
          </p:cNvPr>
          <p:cNvSpPr/>
          <p:nvPr userDrawn="1"/>
        </p:nvSpPr>
        <p:spPr>
          <a:xfrm>
            <a:off x="6789165" y="1257211"/>
            <a:ext cx="0" cy="4546842"/>
          </a:xfrm>
          <a:custGeom>
            <a:avLst/>
            <a:gdLst/>
            <a:ahLst/>
            <a:cxnLst/>
            <a:rect l="l" t="t" r="r" b="b"/>
            <a:pathLst>
              <a:path h="7280275">
                <a:moveTo>
                  <a:pt x="0" y="0"/>
                </a:moveTo>
                <a:lnTo>
                  <a:pt x="0" y="7280144"/>
                </a:lnTo>
              </a:path>
            </a:pathLst>
          </a:custGeom>
          <a:ln w="1047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662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088C97F-B4D4-8947-AF86-CB9F0EE553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66" y="970363"/>
            <a:ext cx="5237106" cy="813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900" b="1" i="0" spc="-3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0">
              <a:lnSpc>
                <a:spcPct val="100000"/>
              </a:lnSpc>
              <a:defRPr lang="en-US" sz="1900" b="1" i="0" spc="-3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lnSpc>
                <a:spcPct val="100000"/>
              </a:lnSpc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lnSpc>
                <a:spcPct val="100000"/>
              </a:lnSpc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in cursus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Maecenas </a:t>
            </a:r>
            <a:r>
              <a:rPr lang="en-US" dirty="0" err="1"/>
              <a:t>ultricies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pharetra.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91BCE40-A3AC-4741-81F5-4398C77A55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78609" y="1234672"/>
            <a:ext cx="2143588" cy="19407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Insert Chart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B961ECA5-0C58-084A-BCD1-7181B3D621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8609" y="1442067"/>
            <a:ext cx="2143588" cy="25360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YEAR / $ AMOUNT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55AFEB0C-0F09-A44C-8CA0-5863004786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198" y="2181391"/>
            <a:ext cx="2143588" cy="25360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Bef>
                <a:spcPts val="606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spcBef>
                <a:spcPts val="728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spcBef>
                <a:spcPts val="728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spcBef>
                <a:spcPts val="728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YEAR / $ AMOUNT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DED869-1D48-4C49-AE61-B37A200BA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50" y="6428562"/>
            <a:ext cx="1322024" cy="1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2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72" userDrawn="1">
          <p15:clr>
            <a:srgbClr val="FBAE40"/>
          </p15:clr>
        </p15:guide>
        <p15:guide id="5" orient="horz" pos="4042" userDrawn="1">
          <p15:clr>
            <a:srgbClr val="FBAE40"/>
          </p15:clr>
        </p15:guide>
        <p15:guide id="6" orient="horz" pos="4153" userDrawn="1">
          <p15:clr>
            <a:srgbClr val="FBAE40"/>
          </p15:clr>
        </p15:guide>
        <p15:guide id="7" pos="7508" userDrawn="1">
          <p15:clr>
            <a:srgbClr val="FBAE40"/>
          </p15:clr>
        </p15:guide>
        <p15:guide id="9" orient="horz" pos="634" userDrawn="1">
          <p15:clr>
            <a:srgbClr val="FBAE40"/>
          </p15:clr>
        </p15:guide>
        <p15:guide id="11" orient="horz" pos="169" userDrawn="1">
          <p15:clr>
            <a:srgbClr val="FBAE40"/>
          </p15:clr>
        </p15:guide>
        <p15:guide id="12" pos="4517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singl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3EFEAE9-48A3-CE46-B829-88501FE13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49" y="215109"/>
            <a:ext cx="10114321" cy="21741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ONE, TWO </a:t>
            </a:r>
            <a:br>
              <a:rPr lang="en-US" dirty="0"/>
            </a:br>
            <a:r>
              <a:rPr lang="en-US" dirty="0"/>
              <a:t>OR THREE-LINE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169CA-82F8-704B-8A43-DC13F70B0FFF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C46DFE-7F34-5949-9701-8C45097DB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4A6DB0D-95FD-6C4C-9CD2-43A62FE4200B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D65B35-12C2-A64B-8145-468C29384C03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907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har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21980-2282-4C42-B96E-C01317495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8596FC-613C-6845-8F46-A5B05495A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49" y="215109"/>
            <a:ext cx="10114321" cy="21741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ONE, TWO </a:t>
            </a:r>
            <a:br>
              <a:rPr lang="en-US" dirty="0"/>
            </a:br>
            <a:r>
              <a:rPr lang="en-US" dirty="0"/>
              <a:t>OR THREE-LINE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8BF04D-1C90-6E42-8AC4-8E5D10E115E8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BC5F14-06A6-9946-AFE0-12C3FEF16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83CFE36-C2B5-2647-AB42-4D1634FEB3A2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EECBE4-E574-B64D-8371-4CC445AF3307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0772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hart_singl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4A473C-9605-7E4C-986F-7E9F5C02DB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685017-9AB4-B340-A4BD-A77F860903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586B108-1A9F-D247-B241-98A6061B9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49" y="215109"/>
            <a:ext cx="10114321" cy="21741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ONE, TWO </a:t>
            </a:r>
            <a:br>
              <a:rPr lang="en-US" dirty="0"/>
            </a:br>
            <a:r>
              <a:rPr lang="en-US" dirty="0"/>
              <a:t>OR THREE-LINE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7F28C5-B5C7-7E4A-95B5-D2BF0563108D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767E94-323E-094B-938F-607BA9255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039D1C9-028A-C54E-8262-02E68026EA63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5A1D84-A4EA-CA4C-93A7-3D4BBA57BE43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297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hart_singl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21980-2282-4C42-B96E-C01317495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6717A-46CA-7844-A173-AC87E8D52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2185E2-CC8B-BA46-B75C-E01563EFF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49" y="215109"/>
            <a:ext cx="10114321" cy="21741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ONE, TWO </a:t>
            </a:r>
            <a:br>
              <a:rPr lang="en-US" dirty="0"/>
            </a:br>
            <a:r>
              <a:rPr lang="en-US" dirty="0"/>
              <a:t>OR THREE-LINE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A453B2-D100-1345-8AB8-D987D1EA4EF7}"/>
              </a:ext>
            </a:extLst>
          </p:cNvPr>
          <p:cNvSpPr/>
          <p:nvPr userDrawn="1"/>
        </p:nvSpPr>
        <p:spPr>
          <a:xfrm>
            <a:off x="12594559" y="2981478"/>
            <a:ext cx="1663596" cy="24078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7246" rIns="277246" rtlCol="0" anchor="ctr"/>
          <a:lstStyle/>
          <a:p>
            <a:pPr algn="ctr">
              <a:lnSpc>
                <a:spcPct val="120000"/>
              </a:lnSpc>
            </a:pP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 styles of the deck uncorrupted when pasting a text inside a text box, always use </a:t>
            </a:r>
          </a:p>
          <a:p>
            <a:pPr algn="ctr">
              <a:lnSpc>
                <a:spcPct val="120000"/>
              </a:lnSpc>
            </a:pP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/ Keep Text Only.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6F36F5-9777-8249-A3C3-59B999411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4559" y="1528035"/>
            <a:ext cx="1663595" cy="139623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6B2D803-6302-FF44-BC18-BB7755C3E3F9}"/>
              </a:ext>
            </a:extLst>
          </p:cNvPr>
          <p:cNvSpPr/>
          <p:nvPr userDrawn="1"/>
        </p:nvSpPr>
        <p:spPr>
          <a:xfrm>
            <a:off x="12473117" y="1468649"/>
            <a:ext cx="662138" cy="662092"/>
          </a:xfrm>
          <a:prstGeom prst="ellipse">
            <a:avLst/>
          </a:prstGeom>
          <a:noFill/>
          <a:ln>
            <a:solidFill>
              <a:srgbClr val="FF2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DCF7BA-DEC4-2C4F-9D3E-9DFFD4583BE6}"/>
              </a:ext>
            </a:extLst>
          </p:cNvPr>
          <p:cNvCxnSpPr/>
          <p:nvPr userDrawn="1"/>
        </p:nvCxnSpPr>
        <p:spPr>
          <a:xfrm>
            <a:off x="12594558" y="5600764"/>
            <a:ext cx="16635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8665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38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6A46EB-C43F-D845-B72F-57B6B0591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37" y="5847280"/>
            <a:ext cx="1098336" cy="759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893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63B94C-DA41-B048-99AB-AD4D180F17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4098" y="6365403"/>
            <a:ext cx="9707224" cy="253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3314C-9580-6341-8D40-EF59B5D1DD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094" y="6311254"/>
            <a:ext cx="1093382" cy="2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637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D62C-E4A2-1E41-AFDE-CB3C127B2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215109"/>
            <a:ext cx="10515600" cy="76279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Peak Sans Black" pitchFamily="2" charset="77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3E873-5A12-DC4F-A008-A55EC63A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4098" y="6366379"/>
            <a:ext cx="9707224" cy="2537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3206-5F70-7F44-955B-4C6B096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95FD1-0BB4-4D48-9FA0-46C890891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94" y="6311578"/>
            <a:ext cx="1093382" cy="298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1F732B-5C98-F240-B507-BB11D7F90E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5854148"/>
            <a:ext cx="1098337" cy="7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338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30349-FC85-314B-9910-FE0AF4671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013" y="1217643"/>
            <a:ext cx="9893974" cy="44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9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Pie Charts Slide +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Holder 6">
            <a:extLst>
              <a:ext uri="{FF2B5EF4-FFF2-40B4-BE49-F238E27FC236}">
                <a16:creationId xmlns:a16="http://schemas.microsoft.com/office/drawing/2014/main" id="{9E691545-9536-7044-9216-CEB7F0BCB4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33741" y="6478711"/>
            <a:ext cx="170210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71">
              <a:lnSpc>
                <a:spcPts val="849"/>
              </a:lnSpc>
            </a:pPr>
            <a:fld id="{81D60167-4931-47E6-BA6A-407CBD079E47}" type="slidenum">
              <a:rPr lang="en-US" spc="6" smtClean="0"/>
              <a:pPr marL="34271">
                <a:lnSpc>
                  <a:spcPts val="849"/>
                </a:lnSpc>
              </a:pPr>
              <a:t>‹#›</a:t>
            </a:fld>
            <a:endParaRPr lang="en-US" spc="6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95C885-CF47-FC43-A651-4D370CA8F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266" y="238432"/>
            <a:ext cx="6230284" cy="715458"/>
          </a:xfrm>
        </p:spPr>
        <p:txBody>
          <a:bodyPr lIns="0" tIns="0" rIns="0" bIns="0" anchor="t"/>
          <a:lstStyle>
            <a:lvl1pPr>
              <a:lnSpc>
                <a:spcPct val="85000"/>
              </a:lnSpc>
              <a:defRPr sz="4002" b="1" i="0" spc="-121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ONE-LINE TITLE HERE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A1F7834-1195-8443-BD7B-ACC3B0CD4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198" y="1970845"/>
            <a:ext cx="2495666" cy="19407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Bef>
                <a:spcPts val="606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spcBef>
                <a:spcPts val="728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spcBef>
                <a:spcPts val="728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spcBef>
                <a:spcPts val="728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Insert Chart Title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C461769-B369-1144-BF2C-FFDECCB5575D}"/>
              </a:ext>
            </a:extLst>
          </p:cNvPr>
          <p:cNvSpPr/>
          <p:nvPr userDrawn="1"/>
        </p:nvSpPr>
        <p:spPr>
          <a:xfrm>
            <a:off x="6789165" y="1257211"/>
            <a:ext cx="0" cy="4546842"/>
          </a:xfrm>
          <a:custGeom>
            <a:avLst/>
            <a:gdLst/>
            <a:ahLst/>
            <a:cxnLst/>
            <a:rect l="l" t="t" r="r" b="b"/>
            <a:pathLst>
              <a:path h="7280275">
                <a:moveTo>
                  <a:pt x="0" y="0"/>
                </a:moveTo>
                <a:lnTo>
                  <a:pt x="0" y="7280144"/>
                </a:lnTo>
              </a:path>
            </a:pathLst>
          </a:custGeom>
          <a:ln w="1047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662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088C97F-B4D4-8947-AF86-CB9F0EE553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266" y="970363"/>
            <a:ext cx="5237106" cy="8133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900" b="1" i="0" spc="-3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0">
              <a:lnSpc>
                <a:spcPct val="100000"/>
              </a:lnSpc>
              <a:defRPr lang="en-US" sz="1900" b="1" i="0" spc="-3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lnSpc>
                <a:spcPct val="100000"/>
              </a:lnSpc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lnSpc>
                <a:spcPct val="100000"/>
              </a:lnSpc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lnSpc>
                <a:spcPct val="100000"/>
              </a:lnSpc>
              <a:defRPr lang="en-US" sz="1900" b="1" i="0" spc="-30" baseline="0" dirty="0" err="1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in cursus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Maecenas </a:t>
            </a:r>
            <a:r>
              <a:rPr lang="en-US" dirty="0" err="1"/>
              <a:t>ultricies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pharetra.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91BCE40-A3AC-4741-81F5-4398C77A55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78609" y="1234672"/>
            <a:ext cx="2143588" cy="19407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spcBef>
                <a:spcPts val="0"/>
              </a:spcBef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defRPr lang="en-US" sz="11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Insert Chart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B961ECA5-0C58-084A-BCD1-7181B3D621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8609" y="1442067"/>
            <a:ext cx="2143588" cy="25360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YEAR / $ AMOUNT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55AFEB0C-0F09-A44C-8CA0-5863004786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198" y="2181391"/>
            <a:ext cx="2143588" cy="25360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>
              <a:spcBef>
                <a:spcPts val="606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>
              <a:spcBef>
                <a:spcPts val="728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>
              <a:spcBef>
                <a:spcPts val="728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>
              <a:spcBef>
                <a:spcPts val="728"/>
              </a:spcBef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>
              <a:defRPr lang="en-US" sz="700" b="0" i="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YEAR / $ AMOUNT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DED869-1D48-4C49-AE61-B37A200BA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50" y="6428562"/>
            <a:ext cx="1322024" cy="163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7400" y="6400800"/>
            <a:ext cx="8915400" cy="1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1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172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orient="horz" pos="4153">
          <p15:clr>
            <a:srgbClr val="FBAE40"/>
          </p15:clr>
        </p15:guide>
        <p15:guide id="7" pos="7508">
          <p15:clr>
            <a:srgbClr val="FBAE40"/>
          </p15:clr>
        </p15:guide>
        <p15:guide id="9" orient="horz" pos="634">
          <p15:clr>
            <a:srgbClr val="FBAE40"/>
          </p15:clr>
        </p15:guide>
        <p15:guide id="11" orient="horz" pos="169">
          <p15:clr>
            <a:srgbClr val="FBAE40"/>
          </p15:clr>
        </p15:guide>
        <p15:guide id="12" pos="45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7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31752" y="6478711"/>
            <a:ext cx="170210" cy="106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71">
              <a:lnSpc>
                <a:spcPts val="849"/>
              </a:lnSpc>
            </a:pPr>
            <a:fld id="{81D60167-4931-47E6-BA6A-407CBD079E47}" type="slidenum">
              <a:rPr lang="en-US" spc="6" smtClean="0"/>
              <a:pPr marL="34271">
                <a:lnSpc>
                  <a:spcPts val="849"/>
                </a:lnSpc>
              </a:pPr>
              <a:t>‹#›</a:t>
            </a:fld>
            <a:endParaRPr lang="en-US" spc="6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896C86C-8A81-894C-894A-7F3500BB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31" y="221798"/>
            <a:ext cx="6643792" cy="13255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MASTER TITLE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32814D-2942-DB4F-9CCA-CE89FD43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31" y="1825206"/>
            <a:ext cx="11092833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3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52" r:id="rId2"/>
    <p:sldLayoutId id="2147483869" r:id="rId3"/>
    <p:sldLayoutId id="2147483870" r:id="rId4"/>
    <p:sldLayoutId id="2147483875" r:id="rId5"/>
    <p:sldLayoutId id="2147483884" r:id="rId6"/>
    <p:sldLayoutId id="2147483886" r:id="rId7"/>
    <p:sldLayoutId id="2147483793" r:id="rId8"/>
    <p:sldLayoutId id="2147483912" r:id="rId9"/>
    <p:sldLayoutId id="2147483783" r:id="rId10"/>
    <p:sldLayoutId id="2147483913" r:id="rId11"/>
    <p:sldLayoutId id="2147483876" r:id="rId12"/>
  </p:sldLayoutIdLst>
  <p:hf hdr="0" ftr="0" dt="0"/>
  <p:txStyles>
    <p:titleStyle>
      <a:lvl1pPr>
        <a:lnSpc>
          <a:spcPct val="85000"/>
        </a:lnSpc>
        <a:defRPr sz="5900" b="1" i="0" spc="-182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>
        <a:lnSpc>
          <a:spcPct val="100000"/>
        </a:lnSpc>
        <a:defRPr sz="1940" b="1" i="0" spc="-30" baseline="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0">
        <a:lnSpc>
          <a:spcPct val="100000"/>
        </a:lnSpc>
        <a:defRPr sz="1940" b="1" i="0" spc="-30" baseline="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0">
        <a:lnSpc>
          <a:spcPct val="100000"/>
        </a:lnSpc>
        <a:defRPr sz="1940" b="1" i="0" spc="-30" baseline="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0">
        <a:lnSpc>
          <a:spcPct val="100000"/>
        </a:lnSpc>
        <a:defRPr sz="1100" b="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>
        <a:lnSpc>
          <a:spcPct val="100000"/>
        </a:lnSpc>
        <a:defRPr sz="11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7246"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7552A-1C2A-204E-A736-7A960F45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72297-E56A-1748-80B6-ABBF640DF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F6393-130B-614A-9434-C3DE63EAB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E9E0FE14-DBB2-A041-9A72-EEFE136F5484}" type="datetime1">
              <a:rPr lang="en-US" smtClean="0"/>
              <a:t>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3F36-0ED5-BF40-9EA4-FA31F4CDD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C490-5DDB-B94E-B9F0-C88376501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Peak Sans Regular" pitchFamily="2" charset="77"/>
              </a:defRPr>
            </a:lvl1pPr>
          </a:lstStyle>
          <a:p>
            <a:fld id="{52B8802B-A1A4-3D4B-B71E-9025C76F5D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2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3944" r:id="rId30"/>
    <p:sldLayoutId id="2147483945" r:id="rId31"/>
    <p:sldLayoutId id="2147483946" r:id="rId32"/>
    <p:sldLayoutId id="2147483947" r:id="rId33"/>
    <p:sldLayoutId id="2147483948" r:id="rId34"/>
    <p:sldLayoutId id="2147483949" r:id="rId35"/>
    <p:sldLayoutId id="2147483950" r:id="rId36"/>
    <p:sldLayoutId id="2147483951" r:id="rId37"/>
    <p:sldLayoutId id="2147483952" r:id="rId38"/>
    <p:sldLayoutId id="2147483953" r:id="rId39"/>
    <p:sldLayoutId id="2147483954" r:id="rId40"/>
    <p:sldLayoutId id="2147483955" r:id="rId41"/>
    <p:sldLayoutId id="2147483956" r:id="rId42"/>
    <p:sldLayoutId id="2147483957" r:id="rId43"/>
    <p:sldLayoutId id="2147483958" r:id="rId44"/>
    <p:sldLayoutId id="2147483959" r:id="rId45"/>
    <p:sldLayoutId id="2147483960" r:id="rId46"/>
    <p:sldLayoutId id="2147483961" r:id="rId47"/>
    <p:sldLayoutId id="2147483962" r:id="rId48"/>
    <p:sldLayoutId id="2147483963" r:id="rId49"/>
    <p:sldLayoutId id="2147483964" r:id="rId50"/>
    <p:sldLayoutId id="2147483965" r:id="rId51"/>
    <p:sldLayoutId id="2147483966" r:id="rId52"/>
    <p:sldLayoutId id="2147483967" r:id="rId53"/>
    <p:sldLayoutId id="2147483968" r:id="rId54"/>
    <p:sldLayoutId id="2147483969" r:id="rId55"/>
    <p:sldLayoutId id="2147483970" r:id="rId56"/>
    <p:sldLayoutId id="2147483971" r:id="rId57"/>
    <p:sldLayoutId id="2147483972" r:id="rId58"/>
    <p:sldLayoutId id="2147483973" r:id="rId59"/>
    <p:sldLayoutId id="2147483974" r:id="rId60"/>
    <p:sldLayoutId id="2147483975" r:id="rId61"/>
    <p:sldLayoutId id="2147483976" r:id="rId62"/>
    <p:sldLayoutId id="2147483977" r:id="rId63"/>
    <p:sldLayoutId id="2147483978" r:id="rId64"/>
    <p:sldLayoutId id="2147483979" r:id="rId65"/>
    <p:sldLayoutId id="2147483980" r:id="rId66"/>
    <p:sldLayoutId id="2147483981" r:id="rId67"/>
    <p:sldLayoutId id="2147483982" r:id="rId68"/>
    <p:sldLayoutId id="2147483983" r:id="rId69"/>
    <p:sldLayoutId id="2147483984" r:id="rId70"/>
    <p:sldLayoutId id="2147483985" r:id="rId71"/>
    <p:sldLayoutId id="2147483986" r:id="rId72"/>
    <p:sldLayoutId id="2147483987" r:id="rId73"/>
    <p:sldLayoutId id="2147483988" r:id="rId74"/>
    <p:sldLayoutId id="2147483989" r:id="rId75"/>
    <p:sldLayoutId id="2147483990" r:id="rId7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eak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SzPct val="75000"/>
        <a:buFont typeface="System Font Regular"/>
        <a:buChar char="★"/>
        <a:defRPr sz="2800" b="0" i="0" kern="1200">
          <a:solidFill>
            <a:schemeClr val="tx1"/>
          </a:solidFill>
          <a:latin typeface="Peak Sans Regular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System Font Regular"/>
        <a:buChar char="★"/>
        <a:defRPr sz="2400" b="0" i="0" kern="1200">
          <a:solidFill>
            <a:schemeClr val="tx1"/>
          </a:solidFill>
          <a:latin typeface="Peak Sans Regular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System Font Regular"/>
        <a:buChar char="★"/>
        <a:defRPr sz="2000" b="0" i="0" kern="1200">
          <a:solidFill>
            <a:schemeClr val="tx1"/>
          </a:solidFill>
          <a:latin typeface="Peak Sans Regular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System Font Regular"/>
        <a:buChar char="★"/>
        <a:defRPr sz="1800" b="0" i="0" kern="1200">
          <a:solidFill>
            <a:schemeClr val="tx1"/>
          </a:solidFill>
          <a:latin typeface="Peak Sans Regular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75000"/>
        <a:buFont typeface="System Font Regular"/>
        <a:buChar char="★"/>
        <a:defRPr sz="1800" b="0" i="0" kern="1200">
          <a:solidFill>
            <a:schemeClr val="tx1"/>
          </a:solidFill>
          <a:latin typeface="Peak Sans Regular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4BE57-5462-7241-A5F0-95C5E587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93" y="6349748"/>
            <a:ext cx="505615" cy="365125"/>
          </a:xfrm>
        </p:spPr>
        <p:txBody>
          <a:bodyPr/>
          <a:lstStyle/>
          <a:p>
            <a:fld id="{52B8802B-A1A4-3D4B-B71E-9025C76F5DF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0A134D-058C-4850-975C-DDF626D5C9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Easily view all Paramount Global Purchase Orders on your dashboard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Seamlessly create and submit invoices based on Purchase Orders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Effortlessly submit credit memos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39F5B0-2E87-4C70-84B8-D216757C5E2C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pPr algn="ctr"/>
            <a:r>
              <a:rPr lang="en-US" dirty="0"/>
              <a:t>Manage Information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E41801-699B-4443-BE91-57A903787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Invoices &amp; Credit Memos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FBA4F7-B37B-42D5-A756-B6FD3CF48782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pPr algn="ctr"/>
            <a:r>
              <a:rPr lang="en-US" dirty="0"/>
              <a:t>Payment Status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72C313E-3358-45EB-9746-60A47B7785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Create multiple login accounts to submit invoices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Make changes to your contact information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Choose bank account to receive payments when submitting invoice (if multiple bank accounts on SWIM)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D8C2FD4-3A23-409C-9211-330297360B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Check payment status on any invoice submitted through SWIM in real time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67BED53-99EC-4BD5-87B3-0BAEF355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95" y="229024"/>
            <a:ext cx="11685166" cy="80251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5BBEB0-A5AE-4306-87BE-F250C46CDAA1}"/>
              </a:ext>
            </a:extLst>
          </p:cNvPr>
          <p:cNvSpPr txBox="1">
            <a:spLocks/>
          </p:cNvSpPr>
          <p:nvPr/>
        </p:nvSpPr>
        <p:spPr>
          <a:xfrm>
            <a:off x="76200" y="1031540"/>
            <a:ext cx="11606950" cy="417629"/>
          </a:xfrm>
          <a:prstGeom prst="rect">
            <a:avLst/>
          </a:prstGeom>
          <a:noFill/>
        </p:spPr>
        <p:txBody>
          <a:bodyPr vert="horz" lIns="182880" tIns="91440" rIns="91440" bIns="9144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75000"/>
              <a:buFont typeface="System Font Regular"/>
              <a:buNone/>
              <a:defRPr sz="2400" b="1" i="0" kern="1200">
                <a:solidFill>
                  <a:schemeClr val="bg1"/>
                </a:solidFill>
                <a:latin typeface="Peak Sans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System Font Regular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Peak Sans Regular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B0F0"/>
                </a:solidFill>
                <a:latin typeface="Peak Sans Black"/>
              </a:rPr>
              <a:t>Web-based vendor self-service portal </a:t>
            </a:r>
          </a:p>
        </p:txBody>
      </p:sp>
    </p:spTree>
    <p:extLst>
      <p:ext uri="{BB962C8B-B14F-4D97-AF65-F5344CB8AC3E}">
        <p14:creationId xmlns:p14="http://schemas.microsoft.com/office/powerpoint/2010/main" val="3439247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93C"/>
      </a:dk1>
      <a:lt1>
        <a:srgbClr val="F1F1F1"/>
      </a:lt1>
      <a:dk2>
        <a:srgbClr val="BEBECB"/>
      </a:dk2>
      <a:lt2>
        <a:srgbClr val="E3DADA"/>
      </a:lt2>
      <a:accent1>
        <a:srgbClr val="1475FF"/>
      </a:accent1>
      <a:accent2>
        <a:srgbClr val="7FEAED"/>
      </a:accent2>
      <a:accent3>
        <a:srgbClr val="FF2870"/>
      </a:accent3>
      <a:accent4>
        <a:srgbClr val="F770FE"/>
      </a:accent4>
      <a:accent5>
        <a:srgbClr val="00D256"/>
      </a:accent5>
      <a:accent6>
        <a:srgbClr val="DDFF00"/>
      </a:accent6>
      <a:hlink>
        <a:srgbClr val="003E8C"/>
      </a:hlink>
      <a:folHlink>
        <a:srgbClr val="9898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comCBS" id="{810B6618-B375-FA4F-89F3-B82593A10002}" vid="{E503EA37-0359-6E43-8860-7D519EA9A1CE}"/>
    </a:ext>
  </a:extLst>
</a:theme>
</file>

<file path=ppt/theme/theme2.xml><?xml version="1.0" encoding="utf-8"?>
<a:theme xmlns:a="http://schemas.openxmlformats.org/drawingml/2006/main" name="1_Office Theme">
  <a:themeElements>
    <a:clrScheme name="Custom 150">
      <a:dk1>
        <a:srgbClr val="000A3C"/>
      </a:dk1>
      <a:lt1>
        <a:srgbClr val="FFFFFF"/>
      </a:lt1>
      <a:dk2>
        <a:srgbClr val="0060FF"/>
      </a:dk2>
      <a:lt2>
        <a:srgbClr val="D9DAE1"/>
      </a:lt2>
      <a:accent1>
        <a:srgbClr val="0060FF"/>
      </a:accent1>
      <a:accent2>
        <a:srgbClr val="FFFFFF"/>
      </a:accent2>
      <a:accent3>
        <a:srgbClr val="000A3C"/>
      </a:accent3>
      <a:accent4>
        <a:srgbClr val="4B9CF6"/>
      </a:accent4>
      <a:accent5>
        <a:srgbClr val="969DB2"/>
      </a:accent5>
      <a:accent6>
        <a:srgbClr val="9FCDF9"/>
      </a:accent6>
      <a:hlink>
        <a:srgbClr val="509CFA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Peak_02112022" id="{5D7811FD-2C34-F149-B278-65C673F03B91}" vid="{842CFC9D-2602-3740-9EBB-DBA6C1A71F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A13011271244DB8E8D66390472C6D" ma:contentTypeVersion="1" ma:contentTypeDescription="Create a new document." ma:contentTypeScope="" ma:versionID="9cc0011ebae60e6d97eb74463209906e">
  <xsd:schema xmlns:xsd="http://www.w3.org/2001/XMLSchema" xmlns:xs="http://www.w3.org/2001/XMLSchema" xmlns:p="http://schemas.microsoft.com/office/2006/metadata/properties" xmlns:ns2="D00B6FF6-210F-49BB-A953-5DD7F916F176" targetNamespace="http://schemas.microsoft.com/office/2006/metadata/properties" ma:root="true" ma:fieldsID="52c3fabb715db8529d2ff5b581bc8e19" ns2:_="">
    <xsd:import namespace="D00B6FF6-210F-49BB-A953-5DD7F916F176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B6FF6-210F-49BB-A953-5DD7F916F176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Relevant for Suppliers doing business with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Name(s)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D00B6FF6-210F-49BB-A953-5DD7F916F176" xsi:nil="true"/>
  </documentManagement>
</p:properties>
</file>

<file path=customXml/itemProps1.xml><?xml version="1.0" encoding="utf-8"?>
<ds:datastoreItem xmlns:ds="http://schemas.openxmlformats.org/officeDocument/2006/customXml" ds:itemID="{24802108-42F6-48F7-BD48-B1F51320E70F}"/>
</file>

<file path=customXml/itemProps2.xml><?xml version="1.0" encoding="utf-8"?>
<ds:datastoreItem xmlns:ds="http://schemas.openxmlformats.org/officeDocument/2006/customXml" ds:itemID="{C42D2F41-D8D9-4937-AFBF-611A56D3FD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7E6424-D5D7-4748-8EB9-709DEC2C770C}">
  <ds:schemaRefs>
    <ds:schemaRef ds:uri="4c883531-4f84-4dcb-9278-a45acd24aa8a"/>
    <ds:schemaRef ds:uri="http://purl.org/dc/dcmitype/"/>
    <ds:schemaRef ds:uri="http://schemas.microsoft.com/office/2006/documentManagement/types"/>
    <ds:schemaRef ds:uri="http://purl.org/dc/elements/1.1/"/>
    <ds:schemaRef ds:uri="2fb2adc5-ed00-45d4-b6bf-ce109a3b56a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45172</TotalTime>
  <Words>78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Benefits</dc:title>
  <dc:creator>Armenti, Melinda</dc:creator>
  <cp:lastModifiedBy>Salazar, Johanna F - MTV</cp:lastModifiedBy>
  <cp:revision>1458</cp:revision>
  <dcterms:created xsi:type="dcterms:W3CDTF">2020-05-01T17:27:16Z</dcterms:created>
  <dcterms:modified xsi:type="dcterms:W3CDTF">2023-01-26T22:47:57Z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2020-05-01T00:00:00Z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2020-05-01T00:00:00Z</vt:filetime>
  </property>
  <property fmtid="{D5CDD505-2E9C-101B-9397-08002B2CF9AE}" pid="5" name="ContentTypeId">
    <vt:lpwstr>0x010100046A13011271244DB8E8D66390472C6D</vt:lpwstr>
  </property>
  <property fmtid="{D5CDD505-2E9C-101B-9397-08002B2CF9AE}" pid="6" name="MSIP_Label_ea60d57e-af5b-4752-ac57-3e4f28ca11dc_Enabled">
    <vt:lpwstr>true</vt:lpwstr>
  </property>
  <property fmtid="{D5CDD505-2E9C-101B-9397-08002B2CF9AE}" pid="7" name="MSIP_Label_ea60d57e-af5b-4752-ac57-3e4f28ca11dc_SetDate">
    <vt:lpwstr>2021-09-03T18:05:16Z</vt:lpwstr>
  </property>
  <property fmtid="{D5CDD505-2E9C-101B-9397-08002B2CF9AE}" pid="8" name="MSIP_Label_ea60d57e-af5b-4752-ac57-3e4f28ca11dc_Method">
    <vt:lpwstr>Standard</vt:lpwstr>
  </property>
  <property fmtid="{D5CDD505-2E9C-101B-9397-08002B2CF9AE}" pid="9" name="MSIP_Label_ea60d57e-af5b-4752-ac57-3e4f28ca11dc_Name">
    <vt:lpwstr>ea60d57e-af5b-4752-ac57-3e4f28ca11dc</vt:lpwstr>
  </property>
  <property fmtid="{D5CDD505-2E9C-101B-9397-08002B2CF9AE}" pid="10" name="MSIP_Label_ea60d57e-af5b-4752-ac57-3e4f28ca11dc_SiteId">
    <vt:lpwstr>36da45f1-dd2c-4d1f-af13-5abe46b99921</vt:lpwstr>
  </property>
  <property fmtid="{D5CDD505-2E9C-101B-9397-08002B2CF9AE}" pid="11" name="MSIP_Label_ea60d57e-af5b-4752-ac57-3e4f28ca11dc_ActionId">
    <vt:lpwstr>db77425b-9e06-4b2b-9201-ee99360ebe31</vt:lpwstr>
  </property>
  <property fmtid="{D5CDD505-2E9C-101B-9397-08002B2CF9AE}" pid="12" name="MSIP_Label_ea60d57e-af5b-4752-ac57-3e4f28ca11dc_ContentBits">
    <vt:lpwstr>0</vt:lpwstr>
  </property>
</Properties>
</file>